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6" r:id="rId1"/>
  </p:sldMasterIdLst>
  <p:sldIdLst>
    <p:sldId id="304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  <p:sldId id="336" r:id="rId33"/>
    <p:sldId id="337" r:id="rId34"/>
    <p:sldId id="338" r:id="rId35"/>
    <p:sldId id="339" r:id="rId36"/>
    <p:sldId id="340" r:id="rId37"/>
    <p:sldId id="341" r:id="rId38"/>
    <p:sldId id="342" r:id="rId39"/>
    <p:sldId id="343" r:id="rId40"/>
    <p:sldId id="345" r:id="rId41"/>
    <p:sldId id="347" r:id="rId42"/>
    <p:sldId id="346" r:id="rId43"/>
    <p:sldId id="348" r:id="rId44"/>
    <p:sldId id="359" r:id="rId45"/>
    <p:sldId id="349" r:id="rId46"/>
    <p:sldId id="350" r:id="rId47"/>
    <p:sldId id="351" r:id="rId48"/>
    <p:sldId id="352" r:id="rId49"/>
    <p:sldId id="353" r:id="rId50"/>
    <p:sldId id="355" r:id="rId51"/>
    <p:sldId id="356" r:id="rId52"/>
    <p:sldId id="357" r:id="rId53"/>
    <p:sldId id="358" r:id="rId54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00"/>
    <a:srgbClr val="996633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 autoAdjust="0"/>
  </p:normalViewPr>
  <p:slideViewPr>
    <p:cSldViewPr snapToGrid="0">
      <p:cViewPr varScale="1">
        <p:scale>
          <a:sx n="142" d="100"/>
          <a:sy n="142" d="100"/>
        </p:scale>
        <p:origin x="-104" y="-2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00C73-E219-4C5B-86BA-97EE182B6901}" type="datetimeFigureOut">
              <a:rPr lang="en-US" smtClean="0"/>
              <a:t>5/4/22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AD686-B79D-4091-979E-B65013C18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27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1967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Joe. Kerrigan JR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Joe M. Regal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Jas. M. Kish SR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E.E. Fuller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67474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27"/>
    </mc:Choice>
    <mc:Fallback xmlns="">
      <p:transition xmlns:p14="http://schemas.microsoft.com/office/powerpoint/2010/main" spd="slow" advTm="842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1977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MC </a:t>
            </a:r>
            <a:r>
              <a:rPr lang="en-US" sz="3600" dirty="0" err="1">
                <a:latin typeface="Rockwell Extra Bold" panose="02060903040505020403" pitchFamily="18" charset="0"/>
              </a:rPr>
              <a:t>Cagh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A. </a:t>
            </a:r>
            <a:r>
              <a:rPr lang="en-US" sz="3600" dirty="0" err="1">
                <a:latin typeface="Rockwell Extra Bold" panose="02060903040505020403" pitchFamily="18" charset="0"/>
              </a:rPr>
              <a:t>DiLEONARDO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WM. Somerville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ED. </a:t>
            </a:r>
            <a:r>
              <a:rPr lang="en-US" sz="3600" dirty="0" err="1">
                <a:latin typeface="Rockwell Extra Bold" panose="02060903040505020403" pitchFamily="18" charset="0"/>
              </a:rPr>
              <a:t>Eckart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Joseph </a:t>
            </a:r>
            <a:r>
              <a:rPr lang="en-US" sz="3600" dirty="0" err="1">
                <a:latin typeface="Rockwell Extra Bold" panose="02060903040505020403" pitchFamily="18" charset="0"/>
              </a:rPr>
              <a:t>Pash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Chas </a:t>
            </a:r>
            <a:r>
              <a:rPr lang="en-US" sz="3600" dirty="0" err="1">
                <a:latin typeface="Rockwell Extra Bold" panose="02060903040505020403" pitchFamily="18" charset="0"/>
              </a:rPr>
              <a:t>Goracy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Ralph </a:t>
            </a:r>
            <a:r>
              <a:rPr lang="en-US" sz="3600" dirty="0" err="1">
                <a:latin typeface="Rockwell Extra Bold" panose="02060903040505020403" pitchFamily="18" charset="0"/>
              </a:rPr>
              <a:t>Ciancia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Walt </a:t>
            </a:r>
            <a:r>
              <a:rPr lang="en-US" sz="3600" dirty="0" err="1">
                <a:latin typeface="Rockwell Extra Bold" panose="02060903040505020403" pitchFamily="18" charset="0"/>
              </a:rPr>
              <a:t>Steurer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Purcell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07523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1978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 err="1">
                <a:latin typeface="Rockwell Extra Bold" panose="02060903040505020403" pitchFamily="18" charset="0"/>
              </a:rPr>
              <a:t>Vitor</a:t>
            </a:r>
            <a:r>
              <a:rPr lang="en-US" sz="3600" dirty="0">
                <a:latin typeface="Rockwell Extra Bold" panose="02060903040505020403" pitchFamily="18" charset="0"/>
              </a:rPr>
              <a:t> Richards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Darrel Greene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Harold Young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Russ F. Bayne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12782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1979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Chas Wagoner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C.E. Barnaby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Ed </a:t>
            </a:r>
            <a:r>
              <a:rPr lang="en-US" sz="3600" dirty="0" err="1">
                <a:latin typeface="Rockwell Extra Bold" panose="02060903040505020403" pitchFamily="18" charset="0"/>
              </a:rPr>
              <a:t>Knodler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R. Von </a:t>
            </a:r>
            <a:r>
              <a:rPr lang="en-US" sz="3600" dirty="0" err="1">
                <a:latin typeface="Rockwell Extra Bold" panose="02060903040505020403" pitchFamily="18" charset="0"/>
              </a:rPr>
              <a:t>Braunsberg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Julius </a:t>
            </a:r>
            <a:r>
              <a:rPr lang="en-US" sz="3600" dirty="0" err="1">
                <a:latin typeface="Rockwell Extra Bold" panose="02060903040505020403" pitchFamily="18" charset="0"/>
              </a:rPr>
              <a:t>Faser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42735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1980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Mike </a:t>
            </a:r>
            <a:r>
              <a:rPr lang="en-US" sz="3600" dirty="0" err="1">
                <a:latin typeface="Rockwell Extra Bold" panose="02060903040505020403" pitchFamily="18" charset="0"/>
              </a:rPr>
              <a:t>Mohnach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Joseph Goldstein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Charles Campbell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68596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1981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Pat </a:t>
            </a:r>
            <a:r>
              <a:rPr lang="en-US" sz="3200" dirty="0" err="1">
                <a:latin typeface="Rockwell Extra Bold" panose="02060903040505020403" pitchFamily="18" charset="0"/>
              </a:rPr>
              <a:t>Somma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Raymond </a:t>
            </a:r>
            <a:r>
              <a:rPr lang="en-US" sz="3200" dirty="0" err="1">
                <a:latin typeface="Rockwell Extra Bold" panose="02060903040505020403" pitchFamily="18" charset="0"/>
              </a:rPr>
              <a:t>Weimann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Frank Hamilton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Alton Job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Harry Butch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John </a:t>
            </a:r>
            <a:r>
              <a:rPr lang="en-US" sz="3200" dirty="0" err="1">
                <a:latin typeface="Rockwell Extra Bold" panose="02060903040505020403" pitchFamily="18" charset="0"/>
              </a:rPr>
              <a:t>Bayly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 err="1">
                <a:latin typeface="Rockwell Extra Bold" panose="02060903040505020403" pitchFamily="18" charset="0"/>
              </a:rPr>
              <a:t>Willian</a:t>
            </a:r>
            <a:r>
              <a:rPr lang="en-US" sz="3200" dirty="0">
                <a:latin typeface="Rockwell Extra Bold" panose="02060903040505020403" pitchFamily="18" charset="0"/>
              </a:rPr>
              <a:t> D'ABRUZZO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Wallace Parker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Joseph </a:t>
            </a:r>
            <a:r>
              <a:rPr lang="en-US" sz="3200" dirty="0" err="1">
                <a:latin typeface="Rockwell Extra Bold" panose="02060903040505020403" pitchFamily="18" charset="0"/>
              </a:rPr>
              <a:t>Sperduto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 err="1">
                <a:latin typeface="Rockwell Extra Bold" panose="02060903040505020403" pitchFamily="18" charset="0"/>
              </a:rPr>
              <a:t>Jeramiah</a:t>
            </a:r>
            <a:r>
              <a:rPr lang="en-US" sz="3200" dirty="0">
                <a:latin typeface="Rockwell Extra Bold" panose="02060903040505020403" pitchFamily="18" charset="0"/>
              </a:rPr>
              <a:t> Murphy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29276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1982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Earl Layton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James B. Reid SR.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Joseph </a:t>
            </a:r>
            <a:r>
              <a:rPr lang="en-US" sz="3600" dirty="0" err="1">
                <a:latin typeface="Rockwell Extra Bold" panose="02060903040505020403" pitchFamily="18" charset="0"/>
              </a:rPr>
              <a:t>Cetrancelo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Patrick </a:t>
            </a:r>
            <a:r>
              <a:rPr lang="en-US" sz="3600" dirty="0" err="1" smtClean="0">
                <a:latin typeface="Rockwell Extra Bold" panose="02060903040505020403" pitchFamily="18" charset="0"/>
              </a:rPr>
              <a:t>O’Donvan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94467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1983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Harry Sumer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James </a:t>
            </a:r>
            <a:r>
              <a:rPr lang="en-US" sz="3600" dirty="0" err="1">
                <a:latin typeface="Rockwell Extra Bold" panose="02060903040505020403" pitchFamily="18" charset="0"/>
              </a:rPr>
              <a:t>Rigiano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Raymond Wilson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Alfred </a:t>
            </a:r>
            <a:r>
              <a:rPr lang="en-US" sz="3600" dirty="0" smtClean="0">
                <a:latin typeface="Rockwell Extra Bold" panose="02060903040505020403" pitchFamily="18" charset="0"/>
              </a:rPr>
              <a:t>Beauregard, PER</a:t>
            </a:r>
          </a:p>
          <a:p>
            <a:pPr algn="ctr"/>
            <a:r>
              <a:rPr lang="en-US" sz="3600" dirty="0" smtClean="0">
                <a:latin typeface="Rockwell Extra Bold" panose="02060903040505020403" pitchFamily="18" charset="0"/>
              </a:rPr>
              <a:t>Leo </a:t>
            </a:r>
            <a:r>
              <a:rPr lang="en-US" sz="3600" dirty="0" err="1" smtClean="0">
                <a:latin typeface="Rockwell Extra Bold" panose="02060903040505020403" pitchFamily="18" charset="0"/>
              </a:rPr>
              <a:t>Behnke</a:t>
            </a:r>
            <a:endParaRPr lang="en-US" sz="3600" dirty="0" smtClean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 smtClean="0">
                <a:latin typeface="Rockwell Extra Bold" panose="02060903040505020403" pitchFamily="18" charset="0"/>
              </a:rPr>
              <a:t>Charles Lovell, PER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Conklin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1912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1984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Louis Susi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Charles </a:t>
            </a:r>
            <a:r>
              <a:rPr lang="en-US" sz="3600" dirty="0" err="1">
                <a:latin typeface="Rockwell Extra Bold" panose="02060903040505020403" pitchFamily="18" charset="0"/>
              </a:rPr>
              <a:t>Lampton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8986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1985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Leo Blowers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W.D. Copeland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James </a:t>
            </a:r>
            <a:r>
              <a:rPr lang="en-US" sz="2000" dirty="0" smtClean="0">
                <a:latin typeface="Rockwell Extra Bold" panose="02060903040505020403" pitchFamily="18" charset="0"/>
              </a:rPr>
              <a:t>Flannery, PER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William S. Houston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Leon </a:t>
            </a:r>
            <a:r>
              <a:rPr lang="en-US" sz="2000" dirty="0" err="1">
                <a:latin typeface="Rockwell Extra Bold" panose="02060903040505020403" pitchFamily="18" charset="0"/>
              </a:rPr>
              <a:t>Teetor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Ron Cote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Gene </a:t>
            </a:r>
            <a:r>
              <a:rPr lang="en-US" sz="2000" dirty="0" smtClean="0">
                <a:latin typeface="Rockwell Extra Bold" panose="02060903040505020403" pitchFamily="18" charset="0"/>
              </a:rPr>
              <a:t>Wallace, PER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Gene O. </a:t>
            </a:r>
            <a:r>
              <a:rPr lang="en-US" sz="2000" dirty="0" err="1">
                <a:latin typeface="Rockwell Extra Bold" panose="02060903040505020403" pitchFamily="18" charset="0"/>
              </a:rPr>
              <a:t>Hectrick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John J. </a:t>
            </a:r>
            <a:r>
              <a:rPr lang="en-US" sz="2000" dirty="0" smtClean="0">
                <a:latin typeface="Rockwell Extra Bold" panose="02060903040505020403" pitchFamily="18" charset="0"/>
              </a:rPr>
              <a:t> McDermott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Charles </a:t>
            </a:r>
            <a:r>
              <a:rPr lang="en-US" sz="2000" dirty="0" err="1">
                <a:latin typeface="Rockwell Extra Bold" panose="02060903040505020403" pitchFamily="18" charset="0"/>
              </a:rPr>
              <a:t>Foresman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Joseph </a:t>
            </a:r>
            <a:r>
              <a:rPr lang="en-US" sz="2000" dirty="0" smtClean="0">
                <a:latin typeface="Rockwell Extra Bold" panose="02060903040505020403" pitchFamily="18" charset="0"/>
              </a:rPr>
              <a:t> McDermott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Alfred </a:t>
            </a:r>
            <a:r>
              <a:rPr lang="en-US" sz="2000" dirty="0" err="1">
                <a:latin typeface="Rockwell Extra Bold" panose="02060903040505020403" pitchFamily="18" charset="0"/>
              </a:rPr>
              <a:t>Gersch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William Schuler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John J. </a:t>
            </a:r>
            <a:r>
              <a:rPr lang="en-US" sz="2000" dirty="0" err="1">
                <a:latin typeface="Rockwell Extra Bold" panose="02060903040505020403" pitchFamily="18" charset="0"/>
              </a:rPr>
              <a:t>Scima</a:t>
            </a:r>
            <a:r>
              <a:rPr lang="en-US" sz="2000" dirty="0">
                <a:latin typeface="Rockwell Extra Bold" panose="02060903040505020403" pitchFamily="18" charset="0"/>
              </a:rPr>
              <a:t> 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Rudolph </a:t>
            </a:r>
            <a:r>
              <a:rPr lang="en-US" sz="2000" dirty="0" err="1">
                <a:latin typeface="Rockwell Extra Bold" panose="02060903040505020403" pitchFamily="18" charset="0"/>
              </a:rPr>
              <a:t>Gersch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Lewis </a:t>
            </a:r>
            <a:r>
              <a:rPr lang="en-US" sz="2000" dirty="0" smtClean="0">
                <a:latin typeface="Rockwell Extra Bold" panose="02060903040505020403" pitchFamily="18" charset="0"/>
              </a:rPr>
              <a:t>Cote, PDD</a:t>
            </a:r>
            <a:endParaRPr lang="en-US" sz="20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78125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555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1986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Thomas </a:t>
            </a:r>
            <a:r>
              <a:rPr lang="en-US" sz="3200" dirty="0" err="1">
                <a:latin typeface="Rockwell Extra Bold" panose="02060903040505020403" pitchFamily="18" charset="0"/>
              </a:rPr>
              <a:t>Carrigan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Jim Weed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Georges </a:t>
            </a:r>
            <a:r>
              <a:rPr lang="en-US" sz="3200" dirty="0" err="1">
                <a:latin typeface="Rockwell Extra Bold" panose="02060903040505020403" pitchFamily="18" charset="0"/>
              </a:rPr>
              <a:t>Machy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Frank </a:t>
            </a:r>
            <a:r>
              <a:rPr lang="en-US" sz="3200" dirty="0" err="1">
                <a:latin typeface="Rockwell Extra Bold" panose="02060903040505020403" pitchFamily="18" charset="0"/>
              </a:rPr>
              <a:t>Spivak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William Binger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Dave Stewart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Jack </a:t>
            </a:r>
            <a:r>
              <a:rPr lang="en-US" sz="3200" dirty="0" err="1">
                <a:latin typeface="Rockwell Extra Bold" panose="02060903040505020403" pitchFamily="18" charset="0"/>
              </a:rPr>
              <a:t>Savaiko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Michael </a:t>
            </a:r>
            <a:r>
              <a:rPr lang="en-US" sz="3200" dirty="0" err="1">
                <a:latin typeface="Rockwell Extra Bold" panose="02060903040505020403" pitchFamily="18" charset="0"/>
              </a:rPr>
              <a:t>Merchel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Joe Conway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Edward Quigley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Joseph S. </a:t>
            </a:r>
            <a:r>
              <a:rPr lang="en-US" sz="3200" dirty="0" err="1">
                <a:latin typeface="Rockwell Extra Bold" panose="02060903040505020403" pitchFamily="18" charset="0"/>
              </a:rPr>
              <a:t>Amdolia</a:t>
            </a:r>
            <a:endParaRPr lang="en-US" sz="32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46170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1968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Arthur Flynn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93271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33"/>
    </mc:Choice>
    <mc:Fallback xmlns="">
      <p:transition xmlns:p14="http://schemas.microsoft.com/office/powerpoint/2010/main" spd="slow" advTm="3133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1989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Lawrence R. </a:t>
            </a:r>
            <a:r>
              <a:rPr lang="en-US" sz="3600" dirty="0" err="1">
                <a:latin typeface="Rockwell Extra Bold" panose="02060903040505020403" pitchFamily="18" charset="0"/>
              </a:rPr>
              <a:t>Gandus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Richard L. Jones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Frank Knight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Arthur R. </a:t>
            </a:r>
            <a:r>
              <a:rPr lang="en-US" sz="3600" dirty="0" err="1">
                <a:latin typeface="Rockwell Extra Bold" panose="02060903040505020403" pitchFamily="18" charset="0"/>
              </a:rPr>
              <a:t>Schoedel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Donald </a:t>
            </a:r>
            <a:r>
              <a:rPr lang="en-US" sz="3600" dirty="0" err="1">
                <a:latin typeface="Rockwell Extra Bold" panose="02060903040505020403" pitchFamily="18" charset="0"/>
              </a:rPr>
              <a:t>Dooling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45683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1990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Richard M. Dougherty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William G. Monahan</a:t>
            </a:r>
          </a:p>
          <a:p>
            <a:pPr algn="ctr"/>
            <a:r>
              <a:rPr lang="en-US" sz="3600" dirty="0" err="1">
                <a:latin typeface="Rockwell Extra Bold" panose="02060903040505020403" pitchFamily="18" charset="0"/>
              </a:rPr>
              <a:t>Wilford</a:t>
            </a:r>
            <a:r>
              <a:rPr lang="en-US" sz="3600" dirty="0">
                <a:latin typeface="Rockwell Extra Bold" panose="02060903040505020403" pitchFamily="18" charset="0"/>
              </a:rPr>
              <a:t> Cote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</a:t>
            </a:r>
            <a:r>
              <a:rPr lang="en-US" sz="3600" dirty="0" err="1">
                <a:latin typeface="Rockwell Extra Bold" panose="02060903040505020403" pitchFamily="18" charset="0"/>
              </a:rPr>
              <a:t>Porco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Emil Brown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Salvatore </a:t>
            </a:r>
            <a:r>
              <a:rPr lang="en-US" sz="3600" dirty="0" err="1">
                <a:latin typeface="Rockwell Extra Bold" panose="02060903040505020403" pitchFamily="18" charset="0"/>
              </a:rPr>
              <a:t>Catazaro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Frank </a:t>
            </a:r>
            <a:r>
              <a:rPr lang="en-US" sz="3600" dirty="0" err="1">
                <a:latin typeface="Rockwell Extra Bold" panose="02060903040505020403" pitchFamily="18" charset="0"/>
              </a:rPr>
              <a:t>Materile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Frank Schenk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96486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1990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Richard M. Dougherty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William G. Monahan</a:t>
            </a:r>
          </a:p>
          <a:p>
            <a:pPr algn="ctr"/>
            <a:r>
              <a:rPr lang="en-US" sz="3600" dirty="0" err="1">
                <a:latin typeface="Rockwell Extra Bold" panose="02060903040505020403" pitchFamily="18" charset="0"/>
              </a:rPr>
              <a:t>Wilford</a:t>
            </a:r>
            <a:r>
              <a:rPr lang="en-US" sz="3600" dirty="0">
                <a:latin typeface="Rockwell Extra Bold" panose="02060903040505020403" pitchFamily="18" charset="0"/>
              </a:rPr>
              <a:t> Cote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</a:t>
            </a:r>
            <a:r>
              <a:rPr lang="en-US" sz="3600" dirty="0" err="1">
                <a:latin typeface="Rockwell Extra Bold" panose="02060903040505020403" pitchFamily="18" charset="0"/>
              </a:rPr>
              <a:t>Porco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Emil Brown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Salvatore </a:t>
            </a:r>
            <a:r>
              <a:rPr lang="en-US" sz="3600" dirty="0" err="1">
                <a:latin typeface="Rockwell Extra Bold" panose="02060903040505020403" pitchFamily="18" charset="0"/>
              </a:rPr>
              <a:t>Catazaro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Frank </a:t>
            </a:r>
            <a:r>
              <a:rPr lang="en-US" sz="3600" dirty="0" err="1">
                <a:latin typeface="Rockwell Extra Bold" panose="02060903040505020403" pitchFamily="18" charset="0"/>
              </a:rPr>
              <a:t>Materile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>
                <a:latin typeface="Rockwell Extra Bold" panose="02060903040505020403" pitchFamily="18" charset="0"/>
              </a:rPr>
              <a:t>Frank Schenk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03275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1991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Hiram Slocum</a:t>
            </a:r>
          </a:p>
          <a:p>
            <a:pPr algn="ctr"/>
            <a:r>
              <a:rPr lang="en-US" sz="3600" dirty="0" err="1">
                <a:latin typeface="Rockwell Extra Bold" panose="02060903040505020403" pitchFamily="18" charset="0"/>
              </a:rPr>
              <a:t>Leao</a:t>
            </a:r>
            <a:r>
              <a:rPr lang="en-US" sz="3600" dirty="0">
                <a:latin typeface="Rockwell Extra Bold" panose="02060903040505020403" pitchFamily="18" charset="0"/>
              </a:rPr>
              <a:t> "Reggie" Wallach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Leo </a:t>
            </a:r>
            <a:r>
              <a:rPr lang="en-US" sz="3600" dirty="0" err="1">
                <a:latin typeface="Rockwell Extra Bold" panose="02060903040505020403" pitchFamily="18" charset="0"/>
              </a:rPr>
              <a:t>Moehlman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Richard </a:t>
            </a:r>
            <a:r>
              <a:rPr lang="en-US" sz="3600" dirty="0" err="1">
                <a:latin typeface="Rockwell Extra Bold" panose="02060903040505020403" pitchFamily="18" charset="0"/>
              </a:rPr>
              <a:t>Outly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T. Hauser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Patrick Lombard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Lou </a:t>
            </a:r>
            <a:r>
              <a:rPr lang="en-US" sz="3600" dirty="0" err="1">
                <a:latin typeface="Rockwell Extra Bold" panose="02060903040505020403" pitchFamily="18" charset="0"/>
              </a:rPr>
              <a:t>Herremans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71026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1992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William J. </a:t>
            </a:r>
            <a:r>
              <a:rPr lang="en-US" sz="3600" dirty="0" err="1">
                <a:latin typeface="Rockwell Extra Bold" panose="02060903040505020403" pitchFamily="18" charset="0"/>
              </a:rPr>
              <a:t>Redrup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Edward </a:t>
            </a:r>
            <a:r>
              <a:rPr lang="en-US" sz="3600" dirty="0" err="1">
                <a:latin typeface="Rockwell Extra Bold" panose="02060903040505020403" pitchFamily="18" charset="0"/>
              </a:rPr>
              <a:t>Bubnes</a:t>
            </a:r>
            <a:r>
              <a:rPr lang="en-US" sz="3600" dirty="0">
                <a:latin typeface="Rockwell Extra Bold" panose="02060903040505020403" pitchFamily="18" charset="0"/>
              </a:rPr>
              <a:t> 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Carmine </a:t>
            </a:r>
            <a:r>
              <a:rPr lang="en-US" sz="3600" dirty="0" err="1">
                <a:latin typeface="Rockwell Extra Bold" panose="02060903040505020403" pitchFamily="18" charset="0"/>
              </a:rPr>
              <a:t>Bonforte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Hubert L. Newman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Joseph M. Lombardi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Rene V. Wade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David </a:t>
            </a:r>
            <a:r>
              <a:rPr lang="en-US" sz="3600" dirty="0" err="1">
                <a:latin typeface="Rockwell Extra Bold" panose="02060903040505020403" pitchFamily="18" charset="0"/>
              </a:rPr>
              <a:t>Cerrata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Frank Ferro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27793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217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1993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Harry Brown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John P. Howard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Howard </a:t>
            </a:r>
            <a:r>
              <a:rPr lang="en-US" sz="2200" dirty="0" err="1">
                <a:latin typeface="Rockwell Extra Bold" panose="02060903040505020403" pitchFamily="18" charset="0"/>
              </a:rPr>
              <a:t>Rumfelt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Robert </a:t>
            </a:r>
            <a:r>
              <a:rPr lang="en-US" sz="2200" dirty="0" err="1">
                <a:latin typeface="Rockwell Extra Bold" panose="02060903040505020403" pitchFamily="18" charset="0"/>
              </a:rPr>
              <a:t>Bonefante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Larry Butler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Rodney </a:t>
            </a:r>
            <a:r>
              <a:rPr lang="en-US" sz="2200" dirty="0" err="1">
                <a:latin typeface="Rockwell Extra Bold" panose="02060903040505020403" pitchFamily="18" charset="0"/>
              </a:rPr>
              <a:t>McCABE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John </a:t>
            </a:r>
            <a:r>
              <a:rPr lang="en-US" sz="2200" dirty="0" err="1">
                <a:latin typeface="Rockwell Extra Bold" panose="02060903040505020403" pitchFamily="18" charset="0"/>
              </a:rPr>
              <a:t>Weatherstone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Regis </a:t>
            </a:r>
            <a:r>
              <a:rPr lang="en-US" sz="2200" dirty="0" err="1">
                <a:latin typeface="Rockwell Extra Bold" panose="02060903040505020403" pitchFamily="18" charset="0"/>
              </a:rPr>
              <a:t>Reasbeck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Larry Riley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Felix </a:t>
            </a:r>
            <a:r>
              <a:rPr lang="en-US" sz="2200" dirty="0" err="1">
                <a:latin typeface="Rockwell Extra Bold" panose="02060903040505020403" pitchFamily="18" charset="0"/>
              </a:rPr>
              <a:t>Mangin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Pat </a:t>
            </a:r>
            <a:r>
              <a:rPr lang="en-US" sz="2200" dirty="0" err="1">
                <a:latin typeface="Rockwell Extra Bold" panose="02060903040505020403" pitchFamily="18" charset="0"/>
              </a:rPr>
              <a:t>Fievola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Ray </a:t>
            </a:r>
            <a:r>
              <a:rPr lang="en-US" sz="2200" dirty="0" err="1">
                <a:latin typeface="Rockwell Extra Bold" panose="02060903040505020403" pitchFamily="18" charset="0"/>
              </a:rPr>
              <a:t>Loendorff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Clifford </a:t>
            </a:r>
            <a:r>
              <a:rPr lang="en-US" sz="2200" dirty="0" err="1">
                <a:latin typeface="Rockwell Extra Bold" panose="02060903040505020403" pitchFamily="18" charset="0"/>
              </a:rPr>
              <a:t>Evenden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Frank Lomax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Barry Underhill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116926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217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1994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Pat </a:t>
            </a:r>
            <a:r>
              <a:rPr lang="en-US" sz="2200" dirty="0" err="1">
                <a:latin typeface="Rockwell Extra Bold" panose="02060903040505020403" pitchFamily="18" charset="0"/>
              </a:rPr>
              <a:t>Fevola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Andrew </a:t>
            </a:r>
            <a:r>
              <a:rPr lang="en-US" sz="2200" dirty="0" err="1">
                <a:latin typeface="Rockwell Extra Bold" panose="02060903040505020403" pitchFamily="18" charset="0"/>
              </a:rPr>
              <a:t>Cohron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Russell Ramey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Walter Otto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Tom Cole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Norman </a:t>
            </a:r>
            <a:r>
              <a:rPr lang="en-US" sz="2200" dirty="0" err="1">
                <a:latin typeface="Rockwell Extra Bold" panose="02060903040505020403" pitchFamily="18" charset="0"/>
              </a:rPr>
              <a:t>Heil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Charles Gooden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Arthur </a:t>
            </a:r>
            <a:r>
              <a:rPr lang="en-US" sz="2200" dirty="0" err="1">
                <a:latin typeface="Rockwell Extra Bold" panose="02060903040505020403" pitchFamily="18" charset="0"/>
              </a:rPr>
              <a:t>Cimmins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Bryan. T. Cavanagh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Lawrence B. Eaton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William </a:t>
            </a:r>
            <a:r>
              <a:rPr lang="en-US" sz="2200" dirty="0" err="1">
                <a:latin typeface="Rockwell Extra Bold" panose="02060903040505020403" pitchFamily="18" charset="0"/>
              </a:rPr>
              <a:t>Rimmke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Vincent </a:t>
            </a:r>
            <a:r>
              <a:rPr lang="en-US" sz="2200" dirty="0" err="1">
                <a:latin typeface="Rockwell Extra Bold" panose="02060903040505020403" pitchFamily="18" charset="0"/>
              </a:rPr>
              <a:t>Saqumeri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Don </a:t>
            </a:r>
            <a:r>
              <a:rPr lang="en-US" sz="2200" dirty="0" err="1">
                <a:latin typeface="Rockwell Extra Bold" panose="02060903040505020403" pitchFamily="18" charset="0"/>
              </a:rPr>
              <a:t>Boyke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Raymond </a:t>
            </a:r>
            <a:r>
              <a:rPr lang="en-US" sz="2200" dirty="0" err="1">
                <a:latin typeface="Rockwell Extra Bold" panose="02060903040505020403" pitchFamily="18" charset="0"/>
              </a:rPr>
              <a:t>Fetzer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Arthur Wagner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73362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217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1995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 err="1">
                <a:latin typeface="Rockwell Extra Bold" panose="02060903040505020403" pitchFamily="18" charset="0"/>
              </a:rPr>
              <a:t>Santino</a:t>
            </a:r>
            <a:r>
              <a:rPr lang="en-US" sz="2200" dirty="0">
                <a:latin typeface="Rockwell Extra Bold" panose="02060903040505020403" pitchFamily="18" charset="0"/>
              </a:rPr>
              <a:t> </a:t>
            </a:r>
            <a:r>
              <a:rPr lang="en-US" sz="2200" dirty="0" err="1">
                <a:latin typeface="Rockwell Extra Bold" panose="02060903040505020403" pitchFamily="18" charset="0"/>
              </a:rPr>
              <a:t>Faizarano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Francis I. Ross</a:t>
            </a:r>
          </a:p>
          <a:p>
            <a:pPr algn="ctr"/>
            <a:r>
              <a:rPr lang="en-US" sz="2200" dirty="0" smtClean="0">
                <a:latin typeface="Rockwell Extra Bold" panose="02060903040505020403" pitchFamily="18" charset="0"/>
              </a:rPr>
              <a:t>Theodore </a:t>
            </a:r>
            <a:r>
              <a:rPr lang="en-US" sz="2200" dirty="0">
                <a:latin typeface="Rockwell Extra Bold" panose="02060903040505020403" pitchFamily="18" charset="0"/>
              </a:rPr>
              <a:t>R. Beck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Russell H. Trapper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Andrew </a:t>
            </a:r>
            <a:r>
              <a:rPr lang="en-US" sz="2200" dirty="0" err="1">
                <a:latin typeface="Rockwell Extra Bold" panose="02060903040505020403" pitchFamily="18" charset="0"/>
              </a:rPr>
              <a:t>Masiello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Ralph </a:t>
            </a:r>
            <a:r>
              <a:rPr lang="en-US" sz="2200" dirty="0" err="1">
                <a:latin typeface="Rockwell Extra Bold" panose="02060903040505020403" pitchFamily="18" charset="0"/>
              </a:rPr>
              <a:t>Hazlett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 err="1">
                <a:latin typeface="Rockwell Extra Bold" panose="02060903040505020403" pitchFamily="18" charset="0"/>
              </a:rPr>
              <a:t>Vicent</a:t>
            </a:r>
            <a:r>
              <a:rPr lang="en-US" sz="2200" dirty="0">
                <a:latin typeface="Rockwell Extra Bold" panose="02060903040505020403" pitchFamily="18" charset="0"/>
              </a:rPr>
              <a:t> J. </a:t>
            </a:r>
            <a:r>
              <a:rPr lang="en-US" sz="2200" dirty="0" err="1">
                <a:latin typeface="Rockwell Extra Bold" panose="02060903040505020403" pitchFamily="18" charset="0"/>
              </a:rPr>
              <a:t>Presti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William Miller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Ronald </a:t>
            </a:r>
            <a:r>
              <a:rPr lang="en-US" sz="2200" dirty="0" err="1">
                <a:latin typeface="Rockwell Extra Bold" panose="02060903040505020403" pitchFamily="18" charset="0"/>
              </a:rPr>
              <a:t>Weatherington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Harry Sorensen</a:t>
            </a: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Milton </a:t>
            </a:r>
            <a:r>
              <a:rPr lang="en-US" sz="2200" dirty="0" err="1">
                <a:latin typeface="Rockwell Extra Bold" panose="02060903040505020403" pitchFamily="18" charset="0"/>
              </a:rPr>
              <a:t>Garron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James V. </a:t>
            </a:r>
            <a:r>
              <a:rPr lang="en-US" sz="2200" dirty="0" smtClean="0">
                <a:latin typeface="Rockwell Extra Bold" panose="02060903040505020403" pitchFamily="18" charset="0"/>
              </a:rPr>
              <a:t>Gillette Sr.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James </a:t>
            </a:r>
            <a:r>
              <a:rPr lang="en-US" sz="2200" dirty="0" err="1" smtClean="0">
                <a:latin typeface="Rockwell Extra Bold" panose="02060903040505020403" pitchFamily="18" charset="0"/>
              </a:rPr>
              <a:t>McDevitt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 err="1">
                <a:latin typeface="Rockwell Extra Bold" panose="02060903040505020403" pitchFamily="18" charset="0"/>
              </a:rPr>
              <a:t>Michawl</a:t>
            </a:r>
            <a:r>
              <a:rPr lang="en-US" sz="2200" dirty="0">
                <a:latin typeface="Rockwell Extra Bold" panose="02060903040505020403" pitchFamily="18" charset="0"/>
              </a:rPr>
              <a:t> J. </a:t>
            </a:r>
            <a:r>
              <a:rPr lang="en-US" sz="2200" dirty="0" err="1">
                <a:latin typeface="Rockwell Extra Bold" panose="02060903040505020403" pitchFamily="18" charset="0"/>
              </a:rPr>
              <a:t>Gradl</a:t>
            </a:r>
            <a:endParaRPr lang="en-US" sz="2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200" dirty="0">
                <a:latin typeface="Rockwell Extra Bold" panose="02060903040505020403" pitchFamily="18" charset="0"/>
              </a:rPr>
              <a:t>Francis </a:t>
            </a:r>
            <a:r>
              <a:rPr lang="en-US" sz="2200" dirty="0" smtClean="0">
                <a:latin typeface="Rockwell Extra Bold" panose="02060903040505020403" pitchFamily="18" charset="0"/>
              </a:rPr>
              <a:t>I. </a:t>
            </a:r>
            <a:r>
              <a:rPr lang="en-US" sz="2200" dirty="0">
                <a:latin typeface="Rockwell Extra Bold" panose="02060903040505020403" pitchFamily="18" charset="0"/>
              </a:rPr>
              <a:t>Ross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52618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1996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Warren J. North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Ira H. Donahue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Albert Adams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Lester L. Bauer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Michael T. </a:t>
            </a:r>
            <a:r>
              <a:rPr lang="en-US" sz="2000" dirty="0" err="1">
                <a:latin typeface="Rockwell Extra Bold" panose="02060903040505020403" pitchFamily="18" charset="0"/>
              </a:rPr>
              <a:t>Grosso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Ed Smyth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Andrew Kelly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Wayne Kerrigan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Wendell Collingwood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Robert Snow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Irwin </a:t>
            </a:r>
            <a:r>
              <a:rPr lang="en-US" sz="2000" dirty="0" err="1">
                <a:latin typeface="Rockwell Extra Bold" panose="02060903040505020403" pitchFamily="18" charset="0"/>
              </a:rPr>
              <a:t>Lechowitz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Michael </a:t>
            </a:r>
            <a:r>
              <a:rPr lang="en-US" sz="2000" dirty="0" err="1">
                <a:latin typeface="Rockwell Extra Bold" panose="02060903040505020403" pitchFamily="18" charset="0"/>
              </a:rPr>
              <a:t>Grosso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Robert </a:t>
            </a:r>
            <a:r>
              <a:rPr lang="en-US" sz="2000" dirty="0" err="1">
                <a:latin typeface="Rockwell Extra Bold" panose="02060903040505020403" pitchFamily="18" charset="0"/>
              </a:rPr>
              <a:t>Noreng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George </a:t>
            </a:r>
            <a:r>
              <a:rPr lang="en-US" sz="2000" dirty="0" err="1">
                <a:latin typeface="Rockwell Extra Bold" panose="02060903040505020403" pitchFamily="18" charset="0"/>
              </a:rPr>
              <a:t>Seefcak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Eugene J. Zack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Walter </a:t>
            </a:r>
            <a:r>
              <a:rPr lang="en-US" sz="2000" dirty="0" err="1">
                <a:latin typeface="Rockwell Extra Bold" panose="02060903040505020403" pitchFamily="18" charset="0"/>
              </a:rPr>
              <a:t>Godshall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Ed </a:t>
            </a:r>
            <a:r>
              <a:rPr lang="en-US" sz="2000" dirty="0" err="1">
                <a:latin typeface="Rockwell Extra Bold" panose="02060903040505020403" pitchFamily="18" charset="0"/>
              </a:rPr>
              <a:t>McVay</a:t>
            </a:r>
            <a:endParaRPr lang="en-US" sz="20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27140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1997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Robert C. </a:t>
            </a:r>
            <a:r>
              <a:rPr lang="en-US" sz="2000" dirty="0" err="1">
                <a:latin typeface="Rockwell Extra Bold" panose="02060903040505020403" pitchFamily="18" charset="0"/>
              </a:rPr>
              <a:t>Zinkil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Stewart Brown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Bergman Baker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John Boyles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John Buckley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Michael </a:t>
            </a:r>
            <a:r>
              <a:rPr lang="en-US" sz="2000" dirty="0" err="1">
                <a:latin typeface="Rockwell Extra Bold" panose="02060903040505020403" pitchFamily="18" charset="0"/>
              </a:rPr>
              <a:t>Butko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Phillip </a:t>
            </a:r>
            <a:r>
              <a:rPr lang="en-US" sz="2000" dirty="0" err="1">
                <a:latin typeface="Rockwell Extra Bold" panose="02060903040505020403" pitchFamily="18" charset="0"/>
              </a:rPr>
              <a:t>Catalfomo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Robert I. </a:t>
            </a:r>
            <a:r>
              <a:rPr lang="en-US" sz="2000" dirty="0" err="1">
                <a:latin typeface="Rockwell Extra Bold" panose="02060903040505020403" pitchFamily="18" charset="0"/>
              </a:rPr>
              <a:t>Lessard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James </a:t>
            </a:r>
            <a:r>
              <a:rPr lang="en-US" sz="2000" dirty="0" err="1">
                <a:latin typeface="Rockwell Extra Bold" panose="02060903040505020403" pitchFamily="18" charset="0"/>
              </a:rPr>
              <a:t>Farnello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Michael </a:t>
            </a:r>
            <a:r>
              <a:rPr lang="en-US" sz="2000" dirty="0" err="1">
                <a:latin typeface="Rockwell Extra Bold" panose="02060903040505020403" pitchFamily="18" charset="0"/>
              </a:rPr>
              <a:t>Butko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Peter </a:t>
            </a:r>
            <a:r>
              <a:rPr lang="en-US" sz="2000" dirty="0" err="1">
                <a:latin typeface="Rockwell Extra Bold" panose="02060903040505020403" pitchFamily="18" charset="0"/>
              </a:rPr>
              <a:t>Mustell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Theodore K. Patterson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Cecil W. </a:t>
            </a:r>
            <a:r>
              <a:rPr lang="en-US" sz="2000" dirty="0" err="1">
                <a:latin typeface="Rockwell Extra Bold" panose="02060903040505020403" pitchFamily="18" charset="0"/>
              </a:rPr>
              <a:t>Preseler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 err="1">
                <a:latin typeface="Rockwell Extra Bold" panose="02060903040505020403" pitchFamily="18" charset="0"/>
              </a:rPr>
              <a:t>Pauk</a:t>
            </a:r>
            <a:r>
              <a:rPr lang="en-US" sz="2000" dirty="0">
                <a:latin typeface="Rockwell Extra Bold" panose="02060903040505020403" pitchFamily="18" charset="0"/>
              </a:rPr>
              <a:t> A. </a:t>
            </a:r>
            <a:r>
              <a:rPr lang="en-US" sz="2000" dirty="0" err="1">
                <a:latin typeface="Rockwell Extra Bold" panose="02060903040505020403" pitchFamily="18" charset="0"/>
              </a:rPr>
              <a:t>Steighner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William C. Dixon Sa.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Robert </a:t>
            </a:r>
            <a:r>
              <a:rPr lang="en-US" sz="2000" dirty="0" err="1">
                <a:latin typeface="Rockwell Extra Bold" panose="02060903040505020403" pitchFamily="18" charset="0"/>
              </a:rPr>
              <a:t>Spenkle</a:t>
            </a:r>
            <a:endParaRPr lang="en-US" sz="20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77915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1969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Cecil Evans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89392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63"/>
    </mc:Choice>
    <mc:Fallback xmlns="">
      <p:transition xmlns:p14="http://schemas.microsoft.com/office/powerpoint/2010/main" spd="slow" advTm="3063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5878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1999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John E. Dolan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Edward W. Dwyer</a:t>
            </a:r>
          </a:p>
          <a:p>
            <a:pPr algn="ctr"/>
            <a:r>
              <a:rPr lang="en-US" sz="2800" dirty="0" err="1">
                <a:latin typeface="Rockwell Extra Bold" panose="02060903040505020403" pitchFamily="18" charset="0"/>
              </a:rPr>
              <a:t>Gernald</a:t>
            </a:r>
            <a:r>
              <a:rPr lang="en-US" sz="2800" dirty="0">
                <a:latin typeface="Rockwell Extra Bold" panose="02060903040505020403" pitchFamily="18" charset="0"/>
              </a:rPr>
              <a:t> Meyers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Gonzalo </a:t>
            </a:r>
            <a:r>
              <a:rPr lang="en-US" sz="2800" dirty="0" err="1">
                <a:latin typeface="Rockwell Extra Bold" panose="02060903040505020403" pitchFamily="18" charset="0"/>
              </a:rPr>
              <a:t>Orsolini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Arthur Mitchell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William </a:t>
            </a:r>
            <a:r>
              <a:rPr lang="en-US" sz="2800" dirty="0" err="1">
                <a:latin typeface="Rockwell Extra Bold" panose="02060903040505020403" pitchFamily="18" charset="0"/>
              </a:rPr>
              <a:t>Sadlier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Joseph </a:t>
            </a:r>
            <a:r>
              <a:rPr lang="en-US" sz="2800" dirty="0" err="1">
                <a:latin typeface="Rockwell Extra Bold" panose="02060903040505020403" pitchFamily="18" charset="0"/>
              </a:rPr>
              <a:t>Desposito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Thomas J. Augustine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Earl L. Blackwell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Everett H. </a:t>
            </a:r>
            <a:r>
              <a:rPr lang="en-US" sz="2800" dirty="0" err="1">
                <a:latin typeface="Rockwell Extra Bold" panose="02060903040505020403" pitchFamily="18" charset="0"/>
              </a:rPr>
              <a:t>Batchelder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Richard Bowers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65910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2000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Dell Hunt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Tony </a:t>
            </a:r>
            <a:r>
              <a:rPr lang="en-US" sz="3200" dirty="0" err="1">
                <a:latin typeface="Rockwell Extra Bold" panose="02060903040505020403" pitchFamily="18" charset="0"/>
              </a:rPr>
              <a:t>Gugkiemi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Robert J. Parsons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Thomas J. Gaffney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Arthur G. Hurdle</a:t>
            </a:r>
          </a:p>
          <a:p>
            <a:pPr algn="ctr"/>
            <a:r>
              <a:rPr lang="en-US" sz="3200" dirty="0" err="1">
                <a:latin typeface="Rockwell Extra Bold" panose="02060903040505020403" pitchFamily="18" charset="0"/>
              </a:rPr>
              <a:t>Donalds</a:t>
            </a:r>
            <a:r>
              <a:rPr lang="en-US" sz="3200" dirty="0">
                <a:latin typeface="Rockwell Extra Bold" panose="02060903040505020403" pitchFamily="18" charset="0"/>
              </a:rPr>
              <a:t> S. </a:t>
            </a:r>
            <a:r>
              <a:rPr lang="en-US" sz="3200" dirty="0" err="1">
                <a:latin typeface="Rockwell Extra Bold" panose="02060903040505020403" pitchFamily="18" charset="0"/>
              </a:rPr>
              <a:t>Zeccardi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Unconfirmed Dates</a:t>
            </a:r>
          </a:p>
          <a:p>
            <a:pPr algn="ctr"/>
            <a:r>
              <a:rPr lang="en-US" sz="3200" dirty="0" err="1">
                <a:latin typeface="Rockwell Extra Bold" panose="02060903040505020403" pitchFamily="18" charset="0"/>
              </a:rPr>
              <a:t>Natale</a:t>
            </a:r>
            <a:r>
              <a:rPr lang="en-US" sz="3200" dirty="0">
                <a:latin typeface="Rockwell Extra Bold" panose="02060903040505020403" pitchFamily="18" charset="0"/>
              </a:rPr>
              <a:t> </a:t>
            </a:r>
            <a:r>
              <a:rPr lang="en-US" sz="3200" dirty="0" err="1">
                <a:latin typeface="Rockwell Extra Bold" panose="02060903040505020403" pitchFamily="18" charset="0"/>
              </a:rPr>
              <a:t>Anselmo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John </a:t>
            </a:r>
            <a:r>
              <a:rPr lang="en-US" sz="3200" dirty="0" err="1">
                <a:latin typeface="Rockwell Extra Bold" panose="02060903040505020403" pitchFamily="18" charset="0"/>
              </a:rPr>
              <a:t>Curren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John Wheeler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404665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5878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2001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Bertram R. Breton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Richard Burgess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Paul A. </a:t>
            </a:r>
            <a:r>
              <a:rPr lang="en-US" sz="2800" dirty="0" err="1">
                <a:latin typeface="Rockwell Extra Bold" panose="02060903040505020403" pitchFamily="18" charset="0"/>
              </a:rPr>
              <a:t>Gagliardi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 err="1">
                <a:latin typeface="Rockwell Extra Bold" panose="02060903040505020403" pitchFamily="18" charset="0"/>
              </a:rPr>
              <a:t>Arcangelo</a:t>
            </a:r>
            <a:r>
              <a:rPr lang="en-US" sz="2800" dirty="0">
                <a:latin typeface="Rockwell Extra Bold" panose="02060903040505020403" pitchFamily="18" charset="0"/>
              </a:rPr>
              <a:t> Gallo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Willie </a:t>
            </a:r>
            <a:r>
              <a:rPr lang="en-US" sz="2800" dirty="0" err="1">
                <a:latin typeface="Rockwell Extra Bold" panose="02060903040505020403" pitchFamily="18" charset="0"/>
              </a:rPr>
              <a:t>Gersch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David W. Grimm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Donald </a:t>
            </a:r>
            <a:r>
              <a:rPr lang="en-US" sz="2800" dirty="0" err="1">
                <a:latin typeface="Rockwell Extra Bold" panose="02060903040505020403" pitchFamily="18" charset="0"/>
              </a:rPr>
              <a:t>Hedgelon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James N. Hughes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Raymond </a:t>
            </a:r>
            <a:r>
              <a:rPr lang="en-US" sz="2800" dirty="0" err="1">
                <a:latin typeface="Rockwell Extra Bold" panose="02060903040505020403" pitchFamily="18" charset="0"/>
              </a:rPr>
              <a:t>Mosteller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Pershing </a:t>
            </a:r>
            <a:r>
              <a:rPr lang="en-US" sz="2800" dirty="0" err="1">
                <a:latin typeface="Rockwell Extra Bold" panose="02060903040505020403" pitchFamily="18" charset="0"/>
              </a:rPr>
              <a:t>Rennie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Louis </a:t>
            </a:r>
            <a:r>
              <a:rPr lang="en-US" sz="2800" dirty="0" err="1">
                <a:latin typeface="Rockwell Extra Bold" panose="02060903040505020403" pitchFamily="18" charset="0"/>
              </a:rPr>
              <a:t>Wentzler</a:t>
            </a:r>
            <a:endParaRPr lang="en-US" sz="28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43828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2002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Edwin A. Baade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James J. </a:t>
            </a:r>
            <a:r>
              <a:rPr lang="en-US" sz="2800" dirty="0" err="1">
                <a:latin typeface="Rockwell Extra Bold" panose="02060903040505020403" pitchFamily="18" charset="0"/>
              </a:rPr>
              <a:t>Donlon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John O. </a:t>
            </a:r>
            <a:r>
              <a:rPr lang="en-US" sz="2800" dirty="0" err="1">
                <a:latin typeface="Rockwell Extra Bold" panose="02060903040505020403" pitchFamily="18" charset="0"/>
              </a:rPr>
              <a:t>Fredlund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William Hill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Nancy L. Holley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Gaylord E. </a:t>
            </a:r>
            <a:r>
              <a:rPr lang="en-US" sz="2800" dirty="0" err="1">
                <a:latin typeface="Rockwell Extra Bold" panose="02060903040505020403" pitchFamily="18" charset="0"/>
              </a:rPr>
              <a:t>Kniebes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John </a:t>
            </a:r>
            <a:r>
              <a:rPr lang="en-US" sz="2800" dirty="0" err="1">
                <a:latin typeface="Rockwell Extra Bold" panose="02060903040505020403" pitchFamily="18" charset="0"/>
              </a:rPr>
              <a:t>Milazzo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Charles D. Patterson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Walter J. </a:t>
            </a:r>
            <a:r>
              <a:rPr lang="en-US" sz="2800" dirty="0" err="1">
                <a:latin typeface="Rockwell Extra Bold" panose="02060903040505020403" pitchFamily="18" charset="0"/>
              </a:rPr>
              <a:t>Stauble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K.L </a:t>
            </a:r>
            <a:r>
              <a:rPr lang="en-US" sz="2800" dirty="0" err="1">
                <a:latin typeface="Rockwell Extra Bold" panose="02060903040505020403" pitchFamily="18" charset="0"/>
              </a:rPr>
              <a:t>Vathauer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Edwin Waters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 Peter V. </a:t>
            </a:r>
            <a:r>
              <a:rPr lang="en-US" sz="2800" dirty="0" smtClean="0">
                <a:latin typeface="Rockwell Extra Bold" panose="02060903040505020403" pitchFamily="18" charset="0"/>
              </a:rPr>
              <a:t>White </a:t>
            </a:r>
            <a:r>
              <a:rPr lang="en-US" sz="2800" dirty="0" err="1" smtClean="0">
                <a:latin typeface="Rockwell Extra Bold" panose="02060903040505020403" pitchFamily="18" charset="0"/>
              </a:rPr>
              <a:t>Sr</a:t>
            </a:r>
            <a:endParaRPr lang="en-US" sz="28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66587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2003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Bernard F. </a:t>
            </a:r>
            <a:r>
              <a:rPr lang="en-US" sz="2000" dirty="0" smtClean="0">
                <a:latin typeface="Rockwell Extra Bold" panose="02060903040505020403" pitchFamily="18" charset="0"/>
              </a:rPr>
              <a:t>Dolan, PDD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Charles </a:t>
            </a:r>
            <a:r>
              <a:rPr lang="en-US" sz="2000" dirty="0" smtClean="0">
                <a:latin typeface="Rockwell Extra Bold" panose="02060903040505020403" pitchFamily="18" charset="0"/>
              </a:rPr>
              <a:t>Deshler, PER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Richard Barrowclough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Frank Brown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Howard C. Brunt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John W. </a:t>
            </a:r>
            <a:r>
              <a:rPr lang="en-US" sz="2000" dirty="0" err="1" smtClean="0">
                <a:latin typeface="Rockwell Extra Bold" panose="02060903040505020403" pitchFamily="18" charset="0"/>
              </a:rPr>
              <a:t>Cann</a:t>
            </a:r>
            <a:r>
              <a:rPr lang="en-US" sz="2000" dirty="0" smtClean="0">
                <a:latin typeface="Rockwell Extra Bold" panose="02060903040505020403" pitchFamily="18" charset="0"/>
              </a:rPr>
              <a:t> Sr.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Modell </a:t>
            </a:r>
            <a:r>
              <a:rPr lang="en-US" sz="2000" dirty="0" err="1">
                <a:latin typeface="Rockwell Extra Bold" panose="02060903040505020403" pitchFamily="18" charset="0"/>
              </a:rPr>
              <a:t>Cude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Manuel J. Cunard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William F. </a:t>
            </a:r>
            <a:r>
              <a:rPr lang="en-US" sz="2000" dirty="0" err="1">
                <a:latin typeface="Rockwell Extra Bold" panose="02060903040505020403" pitchFamily="18" charset="0"/>
              </a:rPr>
              <a:t>Danver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Roger O. Fortin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Lee Garrison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Vic </a:t>
            </a:r>
            <a:r>
              <a:rPr lang="en-US" sz="2000" dirty="0" err="1">
                <a:latin typeface="Rockwell Extra Bold" panose="02060903040505020403" pitchFamily="18" charset="0"/>
              </a:rPr>
              <a:t>Joanise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John L. </a:t>
            </a:r>
            <a:r>
              <a:rPr lang="en-US" sz="2000" dirty="0" err="1">
                <a:latin typeface="Rockwell Extra Bold" panose="02060903040505020403" pitchFamily="18" charset="0"/>
              </a:rPr>
              <a:t>Harshberger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William </a:t>
            </a:r>
            <a:r>
              <a:rPr lang="en-US" sz="2000" dirty="0" err="1">
                <a:latin typeface="Rockwell Extra Bold" panose="02060903040505020403" pitchFamily="18" charset="0"/>
              </a:rPr>
              <a:t>Lafrantz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David Moore</a:t>
            </a: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John </a:t>
            </a:r>
            <a:r>
              <a:rPr lang="en-US" sz="2000" dirty="0" err="1">
                <a:latin typeface="Rockwell Extra Bold" panose="02060903040505020403" pitchFamily="18" charset="0"/>
              </a:rPr>
              <a:t>Raia</a:t>
            </a:r>
            <a:endParaRPr lang="en-US" sz="2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000" dirty="0">
                <a:latin typeface="Rockwell Extra Bold" panose="02060903040505020403" pitchFamily="18" charset="0"/>
              </a:rPr>
              <a:t>Elmer </a:t>
            </a:r>
            <a:r>
              <a:rPr lang="en-US" sz="2000" dirty="0" err="1">
                <a:latin typeface="Rockwell Extra Bold" panose="02060903040505020403" pitchFamily="18" charset="0"/>
              </a:rPr>
              <a:t>Wicklien</a:t>
            </a:r>
            <a:endParaRPr lang="en-US" sz="20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08458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370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2004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John B. </a:t>
            </a:r>
            <a:r>
              <a:rPr lang="en-US" sz="3400" dirty="0" smtClean="0">
                <a:latin typeface="Rockwell Extra Bold" panose="02060903040505020403" pitchFamily="18" charset="0"/>
              </a:rPr>
              <a:t>Fink, </a:t>
            </a:r>
            <a:r>
              <a:rPr lang="en-US" sz="34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Edward J. </a:t>
            </a:r>
            <a:r>
              <a:rPr lang="en-US" sz="3400" dirty="0" err="1" smtClean="0">
                <a:latin typeface="Rockwell Extra Bold" panose="02060903040505020403" pitchFamily="18" charset="0"/>
              </a:rPr>
              <a:t>Stampfel</a:t>
            </a:r>
            <a:r>
              <a:rPr lang="en-US" sz="3400" dirty="0" smtClean="0">
                <a:latin typeface="Rockwell Extra Bold" panose="02060903040505020403" pitchFamily="18" charset="0"/>
              </a:rPr>
              <a:t>, </a:t>
            </a:r>
            <a:r>
              <a:rPr lang="en-US" sz="34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Nick A </a:t>
            </a:r>
            <a:r>
              <a:rPr lang="en-US" sz="3400" dirty="0" err="1">
                <a:latin typeface="Rockwell Extra Bold" panose="02060903040505020403" pitchFamily="18" charset="0"/>
              </a:rPr>
              <a:t>Cocco</a:t>
            </a:r>
            <a:endParaRPr lang="en-US" sz="34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Jack </a:t>
            </a:r>
            <a:r>
              <a:rPr lang="en-US" sz="3400" dirty="0" err="1">
                <a:latin typeface="Rockwell Extra Bold" panose="02060903040505020403" pitchFamily="18" charset="0"/>
              </a:rPr>
              <a:t>Deloach</a:t>
            </a:r>
            <a:endParaRPr lang="en-US" sz="34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William Markham</a:t>
            </a: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John W. </a:t>
            </a:r>
            <a:r>
              <a:rPr lang="en-US" sz="3400" dirty="0" err="1" smtClean="0">
                <a:latin typeface="Rockwell Extra Bold" panose="02060903040505020403" pitchFamily="18" charset="0"/>
              </a:rPr>
              <a:t>Melfi</a:t>
            </a:r>
            <a:r>
              <a:rPr lang="en-US" sz="3400" dirty="0" smtClean="0">
                <a:latin typeface="Rockwell Extra Bold" panose="02060903040505020403" pitchFamily="18" charset="0"/>
              </a:rPr>
              <a:t> Sr.</a:t>
            </a:r>
            <a:endParaRPr lang="en-US" sz="34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John </a:t>
            </a:r>
            <a:r>
              <a:rPr lang="en-US" sz="3400" dirty="0" err="1">
                <a:latin typeface="Rockwell Extra Bold" panose="02060903040505020403" pitchFamily="18" charset="0"/>
              </a:rPr>
              <a:t>Paniccia</a:t>
            </a:r>
            <a:endParaRPr lang="en-US" sz="34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Michael </a:t>
            </a:r>
            <a:r>
              <a:rPr lang="en-US" sz="3400" dirty="0" err="1">
                <a:latin typeface="Rockwell Extra Bold" panose="02060903040505020403" pitchFamily="18" charset="0"/>
              </a:rPr>
              <a:t>Parisi</a:t>
            </a:r>
            <a:endParaRPr lang="en-US" sz="34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James D. Napier</a:t>
            </a:r>
          </a:p>
          <a:p>
            <a:pPr algn="ctr"/>
            <a:r>
              <a:rPr lang="en-US" sz="3400" dirty="0">
                <a:latin typeface="Rockwell Extra Bold" panose="02060903040505020403" pitchFamily="18" charset="0"/>
              </a:rPr>
              <a:t>Eugene Warner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89214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2005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Thomas </a:t>
            </a:r>
            <a:r>
              <a:rPr lang="en-US" sz="2800" dirty="0" smtClean="0">
                <a:latin typeface="Rockwell Extra Bold" panose="02060903040505020403" pitchFamily="18" charset="0"/>
              </a:rPr>
              <a:t>Dominick </a:t>
            </a:r>
            <a:r>
              <a:rPr lang="en-US" sz="2800" dirty="0" err="1" smtClean="0">
                <a:latin typeface="Rockwell Extra Bold" panose="02060903040505020403" pitchFamily="18" charset="0"/>
              </a:rPr>
              <a:t>Jr</a:t>
            </a:r>
            <a:r>
              <a:rPr lang="en-US" sz="2800" dirty="0" smtClean="0">
                <a:latin typeface="Rockwell Extra Bold" panose="02060903040505020403" pitchFamily="18" charset="0"/>
              </a:rPr>
              <a:t>, </a:t>
            </a:r>
            <a:r>
              <a:rPr lang="en-US" sz="28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Robert L. </a:t>
            </a:r>
            <a:r>
              <a:rPr lang="en-US" sz="2800" dirty="0" smtClean="0">
                <a:latin typeface="Rockwell Extra Bold" panose="02060903040505020403" pitchFamily="18" charset="0"/>
              </a:rPr>
              <a:t>Thomas </a:t>
            </a:r>
            <a:r>
              <a:rPr lang="en-US" sz="2800" dirty="0" err="1" smtClean="0">
                <a:latin typeface="Rockwell Extra Bold" panose="02060903040505020403" pitchFamily="18" charset="0"/>
              </a:rPr>
              <a:t>Sr</a:t>
            </a:r>
            <a:r>
              <a:rPr lang="en-US" sz="2800" dirty="0" smtClean="0">
                <a:latin typeface="Rockwell Extra Bold" panose="02060903040505020403" pitchFamily="18" charset="0"/>
              </a:rPr>
              <a:t>, </a:t>
            </a:r>
            <a:r>
              <a:rPr lang="en-US" sz="28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Edwin Bauer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Kenneth C. Brown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Richard A. Ellis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Martin J. Joyce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Garnett J. Pullen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Lacy Pratt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Charles H. Starnes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William Thomas</a:t>
            </a:r>
          </a:p>
          <a:p>
            <a:pPr algn="ctr"/>
            <a:r>
              <a:rPr lang="en-US" sz="2800" dirty="0" err="1">
                <a:latin typeface="Rockwell Extra Bold" panose="02060903040505020403" pitchFamily="18" charset="0"/>
              </a:rPr>
              <a:t>Wendel</a:t>
            </a:r>
            <a:r>
              <a:rPr lang="en-US" sz="2800" dirty="0">
                <a:latin typeface="Rockwell Extra Bold" panose="02060903040505020403" pitchFamily="18" charset="0"/>
              </a:rPr>
              <a:t> Troll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Ralph D. Williams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91377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2006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800" dirty="0">
                <a:latin typeface="Rockwell Extra Bold" panose="02060903040505020403" pitchFamily="18" charset="0"/>
              </a:rPr>
              <a:t>Don L. Boyd</a:t>
            </a:r>
          </a:p>
          <a:p>
            <a:pPr algn="ctr"/>
            <a:r>
              <a:rPr lang="en-US" sz="3800" dirty="0">
                <a:latin typeface="Rockwell Extra Bold" panose="02060903040505020403" pitchFamily="18" charset="0"/>
              </a:rPr>
              <a:t>James R. Bullock</a:t>
            </a:r>
          </a:p>
          <a:p>
            <a:pPr algn="ctr"/>
            <a:r>
              <a:rPr lang="en-US" sz="3800" dirty="0">
                <a:latin typeface="Rockwell Extra Bold" panose="02060903040505020403" pitchFamily="18" charset="0"/>
              </a:rPr>
              <a:t>Victor </a:t>
            </a:r>
            <a:r>
              <a:rPr lang="en-US" sz="3800" dirty="0" err="1">
                <a:latin typeface="Rockwell Extra Bold" panose="02060903040505020403" pitchFamily="18" charset="0"/>
              </a:rPr>
              <a:t>Carrasquillo</a:t>
            </a:r>
            <a:endParaRPr lang="en-US" sz="3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800" dirty="0">
                <a:latin typeface="Rockwell Extra Bold" panose="02060903040505020403" pitchFamily="18" charset="0"/>
              </a:rPr>
              <a:t>Robert F. Dingle</a:t>
            </a:r>
          </a:p>
          <a:p>
            <a:pPr algn="ctr"/>
            <a:r>
              <a:rPr lang="en-US" sz="3800" dirty="0">
                <a:latin typeface="Rockwell Extra Bold" panose="02060903040505020403" pitchFamily="18" charset="0"/>
              </a:rPr>
              <a:t>William G. </a:t>
            </a:r>
            <a:r>
              <a:rPr lang="en-US" sz="3800" dirty="0" err="1">
                <a:latin typeface="Rockwell Extra Bold" panose="02060903040505020403" pitchFamily="18" charset="0"/>
              </a:rPr>
              <a:t>Stetner</a:t>
            </a:r>
            <a:endParaRPr lang="en-US" sz="3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800" dirty="0">
                <a:latin typeface="Rockwell Extra Bold" panose="02060903040505020403" pitchFamily="18" charset="0"/>
              </a:rPr>
              <a:t>Gordon D. </a:t>
            </a:r>
            <a:r>
              <a:rPr lang="en-US" sz="3800" dirty="0" err="1">
                <a:latin typeface="Rockwell Extra Bold" panose="02060903040505020403" pitchFamily="18" charset="0"/>
              </a:rPr>
              <a:t>Mcmann</a:t>
            </a:r>
            <a:endParaRPr lang="en-US" sz="3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800" dirty="0">
                <a:latin typeface="Rockwell Extra Bold" panose="02060903040505020403" pitchFamily="18" charset="0"/>
              </a:rPr>
              <a:t>Kenneth T. McGrath</a:t>
            </a:r>
          </a:p>
          <a:p>
            <a:pPr algn="ctr"/>
            <a:r>
              <a:rPr lang="en-US" sz="3800" dirty="0">
                <a:latin typeface="Rockwell Extra Bold" panose="02060903040505020403" pitchFamily="18" charset="0"/>
              </a:rPr>
              <a:t>Arthur J. </a:t>
            </a:r>
            <a:r>
              <a:rPr lang="en-US" sz="3800" dirty="0" err="1">
                <a:latin typeface="Rockwell Extra Bold" panose="02060903040505020403" pitchFamily="18" charset="0"/>
              </a:rPr>
              <a:t>Diekmann</a:t>
            </a:r>
            <a:endParaRPr lang="en-US" sz="3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800" dirty="0">
                <a:latin typeface="Rockwell Extra Bold" panose="02060903040505020403" pitchFamily="18" charset="0"/>
              </a:rPr>
              <a:t>Tommy B. Ridge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4206840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555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2007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 err="1">
                <a:latin typeface="Rockwell Extra Bold" panose="02060903040505020403" pitchFamily="18" charset="0"/>
              </a:rPr>
              <a:t>Vicent</a:t>
            </a:r>
            <a:r>
              <a:rPr lang="en-US" sz="3200" dirty="0">
                <a:latin typeface="Rockwell Extra Bold" panose="02060903040505020403" pitchFamily="18" charset="0"/>
              </a:rPr>
              <a:t> Lombardo, PER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Robert W. </a:t>
            </a:r>
            <a:r>
              <a:rPr lang="en-US" sz="3200" dirty="0" err="1">
                <a:latin typeface="Rockwell Extra Bold" panose="02060903040505020403" pitchFamily="18" charset="0"/>
              </a:rPr>
              <a:t>Havrvey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Edward E. Hall</a:t>
            </a:r>
          </a:p>
          <a:p>
            <a:pPr algn="ctr"/>
            <a:r>
              <a:rPr lang="en-US" sz="3200" dirty="0" err="1">
                <a:latin typeface="Rockwell Extra Bold" panose="02060903040505020403" pitchFamily="18" charset="0"/>
              </a:rPr>
              <a:t>Vicent</a:t>
            </a:r>
            <a:r>
              <a:rPr lang="en-US" sz="3200" dirty="0">
                <a:latin typeface="Rockwell Extra Bold" panose="02060903040505020403" pitchFamily="18" charset="0"/>
              </a:rPr>
              <a:t> </a:t>
            </a:r>
            <a:r>
              <a:rPr lang="en-US" sz="3200" dirty="0" err="1">
                <a:latin typeface="Rockwell Extra Bold" panose="02060903040505020403" pitchFamily="18" charset="0"/>
              </a:rPr>
              <a:t>Pavlak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Frank </a:t>
            </a:r>
            <a:r>
              <a:rPr lang="en-US" sz="3200" dirty="0" err="1">
                <a:latin typeface="Rockwell Extra Bold" panose="02060903040505020403" pitchFamily="18" charset="0"/>
              </a:rPr>
              <a:t>Capraro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James </a:t>
            </a:r>
            <a:r>
              <a:rPr lang="en-US" sz="3200" dirty="0" err="1">
                <a:latin typeface="Rockwell Extra Bold" panose="02060903040505020403" pitchFamily="18" charset="0"/>
              </a:rPr>
              <a:t>Prigodich</a:t>
            </a:r>
            <a:endParaRPr lang="en-US" sz="3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Richard </a:t>
            </a:r>
            <a:r>
              <a:rPr lang="en-US" sz="3200" dirty="0" smtClean="0">
                <a:latin typeface="Rockwell Extra Bold" panose="02060903040505020403" pitchFamily="18" charset="0"/>
              </a:rPr>
              <a:t>Gardner, </a:t>
            </a:r>
            <a:r>
              <a:rPr lang="en-US" sz="32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Warren Brown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James R. Davidson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Walter </a:t>
            </a:r>
            <a:r>
              <a:rPr lang="en-US" sz="3200" dirty="0" err="1" smtClean="0">
                <a:latin typeface="Rockwell Extra Bold" panose="02060903040505020403" pitchFamily="18" charset="0"/>
              </a:rPr>
              <a:t>Chochrek</a:t>
            </a:r>
            <a:r>
              <a:rPr lang="en-US" sz="3200" dirty="0" smtClean="0">
                <a:latin typeface="Rockwell Extra Bold" panose="02060903040505020403" pitchFamily="18" charset="0"/>
              </a:rPr>
              <a:t>, </a:t>
            </a:r>
            <a:r>
              <a:rPr lang="en-US" sz="32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3200" dirty="0">
                <a:latin typeface="Rockwell Extra Bold" panose="02060903040505020403" pitchFamily="18" charset="0"/>
              </a:rPr>
              <a:t>George </a:t>
            </a:r>
            <a:r>
              <a:rPr lang="en-US" sz="3200" dirty="0" err="1">
                <a:latin typeface="Rockwell Extra Bold" panose="02060903040505020403" pitchFamily="18" charset="0"/>
              </a:rPr>
              <a:t>Lagois</a:t>
            </a:r>
            <a:endParaRPr lang="en-US" sz="32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70328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2008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William </a:t>
            </a:r>
            <a:r>
              <a:rPr lang="en-US" sz="4800" dirty="0" err="1">
                <a:latin typeface="Rockwell Extra Bold" panose="02060903040505020403" pitchFamily="18" charset="0"/>
              </a:rPr>
              <a:t>Carraher</a:t>
            </a:r>
            <a:endParaRPr lang="en-US" sz="4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Wendell </a:t>
            </a:r>
            <a:r>
              <a:rPr lang="en-US" sz="4800" dirty="0" err="1" smtClean="0">
                <a:latin typeface="Rockwell Extra Bold" panose="02060903040505020403" pitchFamily="18" charset="0"/>
              </a:rPr>
              <a:t>Hibdon</a:t>
            </a:r>
            <a:r>
              <a:rPr lang="en-US" sz="4800" dirty="0" smtClean="0">
                <a:latin typeface="Rockwell Extra Bold" panose="02060903040505020403" pitchFamily="18" charset="0"/>
              </a:rPr>
              <a:t>, </a:t>
            </a:r>
            <a:r>
              <a:rPr lang="en-US" sz="48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George N. </a:t>
            </a:r>
            <a:r>
              <a:rPr lang="en-US" sz="4800" dirty="0" err="1">
                <a:latin typeface="Rockwell Extra Bold" panose="02060903040505020403" pitchFamily="18" charset="0"/>
              </a:rPr>
              <a:t>Azar</a:t>
            </a:r>
            <a:endParaRPr lang="en-US" sz="4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Arthur E. Hill </a:t>
            </a:r>
            <a:r>
              <a:rPr lang="en-US" sz="4800" dirty="0" smtClean="0">
                <a:latin typeface="Rockwell Extra Bold" panose="02060903040505020403" pitchFamily="18" charset="0"/>
              </a:rPr>
              <a:t>JR, </a:t>
            </a:r>
            <a:r>
              <a:rPr lang="en-US" sz="48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Robert A. Turk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Maurice R. Daigle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Armin K. Mayer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63936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1970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Alex </a:t>
            </a:r>
            <a:r>
              <a:rPr lang="en-US" sz="3600" dirty="0" err="1">
                <a:latin typeface="Rockwell Extra Bold" panose="02060903040505020403" pitchFamily="18" charset="0"/>
              </a:rPr>
              <a:t>Cullin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Albert Potter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Harry Johnson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W. </a:t>
            </a:r>
            <a:r>
              <a:rPr lang="en-US" sz="3600" dirty="0" err="1">
                <a:latin typeface="Rockwell Extra Bold" panose="02060903040505020403" pitchFamily="18" charset="0"/>
              </a:rPr>
              <a:t>Schneckenburger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WM. Seibel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Gordon Sheppard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63096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902"/>
    </mc:Choice>
    <mc:Fallback xmlns="">
      <p:transition xmlns:p14="http://schemas.microsoft.com/office/powerpoint/2010/main" spd="slow" advTm="1290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2009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Joe </a:t>
            </a:r>
            <a:r>
              <a:rPr lang="en-US" sz="4800" dirty="0" err="1">
                <a:latin typeface="Rockwell Extra Bold" panose="02060903040505020403" pitchFamily="18" charset="0"/>
              </a:rPr>
              <a:t>Vuera</a:t>
            </a:r>
            <a:r>
              <a:rPr lang="en-US" sz="4800" dirty="0">
                <a:latin typeface="Rockwell Extra Bold" panose="02060903040505020403" pitchFamily="18" charset="0"/>
              </a:rPr>
              <a:t> #39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David A. </a:t>
            </a:r>
            <a:r>
              <a:rPr lang="en-US" sz="4800" dirty="0" smtClean="0">
                <a:latin typeface="Rockwell Extra Bold" panose="02060903040505020403" pitchFamily="18" charset="0"/>
              </a:rPr>
              <a:t>Lawton, </a:t>
            </a:r>
            <a:r>
              <a:rPr lang="en-US" sz="48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James "</a:t>
            </a:r>
            <a:r>
              <a:rPr lang="en-US" sz="4800" dirty="0" err="1">
                <a:latin typeface="Rockwell Extra Bold" panose="02060903040505020403" pitchFamily="18" charset="0"/>
              </a:rPr>
              <a:t>Griz</a:t>
            </a:r>
            <a:r>
              <a:rPr lang="en-US" sz="4800" dirty="0">
                <a:latin typeface="Rockwell Extra Bold" panose="02060903040505020403" pitchFamily="18" charset="0"/>
              </a:rPr>
              <a:t>" Scanlon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Helen Lynn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Milton </a:t>
            </a:r>
            <a:r>
              <a:rPr lang="en-US" sz="4800" dirty="0" err="1">
                <a:latin typeface="Rockwell Extra Bold" panose="02060903040505020403" pitchFamily="18" charset="0"/>
              </a:rPr>
              <a:t>Feakins</a:t>
            </a:r>
            <a:r>
              <a:rPr lang="en-US" sz="4800" dirty="0">
                <a:latin typeface="Rockwell Extra Bold" panose="02060903040505020403" pitchFamily="18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18835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2010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George </a:t>
            </a:r>
            <a:r>
              <a:rPr lang="en-US" sz="4800" dirty="0" err="1" smtClean="0">
                <a:latin typeface="Rockwell Extra Bold" panose="02060903040505020403" pitchFamily="18" charset="0"/>
              </a:rPr>
              <a:t>Audette</a:t>
            </a:r>
            <a:r>
              <a:rPr lang="en-US" sz="4800" dirty="0" smtClean="0">
                <a:latin typeface="Rockwell Extra Bold" panose="02060903040505020403" pitchFamily="18" charset="0"/>
              </a:rPr>
              <a:t>, </a:t>
            </a:r>
            <a:r>
              <a:rPr lang="en-US" sz="48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Arnold Porter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Scott </a:t>
            </a:r>
            <a:r>
              <a:rPr lang="en-US" sz="4800" dirty="0" err="1">
                <a:latin typeface="Rockwell Extra Bold" panose="02060903040505020403" pitchFamily="18" charset="0"/>
              </a:rPr>
              <a:t>McFEE</a:t>
            </a:r>
            <a:endParaRPr lang="en-US" sz="4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Bernard E. Shea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William Stephan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88659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2011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Jim McHugh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Peter Scott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Mary D. </a:t>
            </a:r>
            <a:r>
              <a:rPr lang="en-US" sz="4800" dirty="0" err="1">
                <a:latin typeface="Rockwell Extra Bold" panose="02060903040505020403" pitchFamily="18" charset="0"/>
              </a:rPr>
              <a:t>Danver</a:t>
            </a:r>
            <a:endParaRPr lang="en-US" sz="4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William Stephan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7649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2012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Eugene </a:t>
            </a:r>
            <a:r>
              <a:rPr lang="en-US" sz="2800" dirty="0" smtClean="0">
                <a:latin typeface="Rockwell Extra Bold" panose="02060903040505020403" pitchFamily="18" charset="0"/>
              </a:rPr>
              <a:t>McDermott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Robert Landrum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Peter Lynn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Raleigh Arnett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Charles </a:t>
            </a:r>
            <a:r>
              <a:rPr lang="en-US" sz="2800" dirty="0" err="1">
                <a:latin typeface="Rockwell Extra Bold" panose="02060903040505020403" pitchFamily="18" charset="0"/>
              </a:rPr>
              <a:t>Coyte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Dexter Hadley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Courtney </a:t>
            </a:r>
            <a:r>
              <a:rPr lang="en-US" sz="2800" dirty="0" err="1" smtClean="0">
                <a:latin typeface="Rockwell Extra Bold" panose="02060903040505020403" pitchFamily="18" charset="0"/>
              </a:rPr>
              <a:t>Warrenfeltz</a:t>
            </a:r>
            <a:r>
              <a:rPr lang="en-US" sz="2800" dirty="0" smtClean="0">
                <a:latin typeface="Rockwell Extra Bold" panose="02060903040505020403" pitchFamily="18" charset="0"/>
              </a:rPr>
              <a:t>, </a:t>
            </a:r>
            <a:r>
              <a:rPr lang="en-US" sz="2800" dirty="0">
                <a:latin typeface="Rockwell Extra Bold" panose="02060903040505020403" pitchFamily="18" charset="0"/>
              </a:rPr>
              <a:t>PER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Charles Newman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Geraldine Davis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Robert Corcoran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Paul </a:t>
            </a:r>
            <a:r>
              <a:rPr lang="en-US" sz="2800" dirty="0" err="1">
                <a:latin typeface="Rockwell Extra Bold" panose="02060903040505020403" pitchFamily="18" charset="0"/>
              </a:rPr>
              <a:t>Algar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Kenneth </a:t>
            </a:r>
            <a:r>
              <a:rPr lang="en-US" sz="2800" dirty="0" err="1" smtClean="0">
                <a:latin typeface="Rockwell Extra Bold" panose="02060903040505020403" pitchFamily="18" charset="0"/>
              </a:rPr>
              <a:t>Gilstrap</a:t>
            </a:r>
            <a:r>
              <a:rPr lang="en-US" sz="2800" dirty="0" smtClean="0">
                <a:latin typeface="Rockwell Extra Bold" panose="02060903040505020403" pitchFamily="18" charset="0"/>
              </a:rPr>
              <a:t>, </a:t>
            </a:r>
            <a:r>
              <a:rPr lang="en-US" sz="2800" dirty="0">
                <a:latin typeface="Rockwell Extra Bold" panose="02060903040505020403" pitchFamily="18" charset="0"/>
              </a:rPr>
              <a:t>PER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0929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2013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Gerard </a:t>
            </a:r>
            <a:r>
              <a:rPr lang="en-US" sz="4000" dirty="0" err="1">
                <a:latin typeface="Rockwell Extra Bold" panose="02060903040505020403" pitchFamily="18" charset="0"/>
              </a:rPr>
              <a:t>Rastedt</a:t>
            </a:r>
            <a:endParaRPr lang="en-US" sz="4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Joe Daniels</a:t>
            </a: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Larry Hill</a:t>
            </a: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Mike </a:t>
            </a:r>
            <a:r>
              <a:rPr lang="en-US" sz="4000" dirty="0" err="1">
                <a:latin typeface="Rockwell Extra Bold" panose="02060903040505020403" pitchFamily="18" charset="0"/>
              </a:rPr>
              <a:t>Galanos</a:t>
            </a:r>
            <a:endParaRPr lang="en-US" sz="4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John </a:t>
            </a:r>
            <a:r>
              <a:rPr lang="en-US" sz="4000" dirty="0" err="1">
                <a:latin typeface="Rockwell Extra Bold" panose="02060903040505020403" pitchFamily="18" charset="0"/>
              </a:rPr>
              <a:t>Piscitelli</a:t>
            </a:r>
            <a:endParaRPr lang="en-US" sz="40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62260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2014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600" dirty="0">
                <a:latin typeface="Rockwell Extra Bold" panose="02060903040505020403" pitchFamily="18" charset="0"/>
              </a:rPr>
              <a:t>Marjorie Wheaton</a:t>
            </a:r>
          </a:p>
          <a:p>
            <a:pPr algn="ctr"/>
            <a:r>
              <a:rPr lang="en-US" sz="4600" dirty="0">
                <a:latin typeface="Rockwell Extra Bold" panose="02060903040505020403" pitchFamily="18" charset="0"/>
              </a:rPr>
              <a:t>Robert Rickard</a:t>
            </a:r>
          </a:p>
          <a:p>
            <a:pPr algn="ctr"/>
            <a:r>
              <a:rPr lang="en-US" sz="4600" dirty="0">
                <a:latin typeface="Rockwell Extra Bold" panose="02060903040505020403" pitchFamily="18" charset="0"/>
              </a:rPr>
              <a:t>Ron Lewis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15820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2015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600" dirty="0">
                <a:latin typeface="Rockwell Extra Bold" panose="02060903040505020403" pitchFamily="18" charset="0"/>
              </a:rPr>
              <a:t>Richard </a:t>
            </a:r>
            <a:r>
              <a:rPr lang="en-US" sz="4600" dirty="0" err="1">
                <a:latin typeface="Rockwell Extra Bold" panose="02060903040505020403" pitchFamily="18" charset="0"/>
              </a:rPr>
              <a:t>Colangelo</a:t>
            </a:r>
            <a:endParaRPr lang="en-US" sz="4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600" dirty="0">
                <a:latin typeface="Rockwell Extra Bold" panose="02060903040505020403" pitchFamily="18" charset="0"/>
              </a:rPr>
              <a:t>Robert B. </a:t>
            </a:r>
            <a:r>
              <a:rPr lang="en-US" sz="4600" dirty="0" err="1">
                <a:latin typeface="Rockwell Extra Bold" panose="02060903040505020403" pitchFamily="18" charset="0"/>
              </a:rPr>
              <a:t>Czirr</a:t>
            </a:r>
            <a:endParaRPr lang="en-US" sz="4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600" dirty="0">
                <a:latin typeface="Rockwell Extra Bold" panose="02060903040505020403" pitchFamily="18" charset="0"/>
              </a:rPr>
              <a:t>James </a:t>
            </a:r>
            <a:r>
              <a:rPr lang="en-US" sz="4600" dirty="0" smtClean="0">
                <a:latin typeface="Rockwell Extra Bold" panose="02060903040505020403" pitchFamily="18" charset="0"/>
              </a:rPr>
              <a:t>Mayors</a:t>
            </a:r>
            <a:endParaRPr lang="en-US" sz="4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600" dirty="0">
                <a:latin typeface="Rockwell Extra Bold" panose="02060903040505020403" pitchFamily="18" charset="0"/>
              </a:rPr>
              <a:t>Herbert Newsome</a:t>
            </a:r>
          </a:p>
          <a:p>
            <a:pPr algn="ctr"/>
            <a:r>
              <a:rPr lang="en-US" sz="4600" dirty="0">
                <a:latin typeface="Rockwell Extra Bold" panose="02060903040505020403" pitchFamily="18" charset="0"/>
              </a:rPr>
              <a:t>Theodore </a:t>
            </a:r>
            <a:r>
              <a:rPr lang="en-US" sz="4600" dirty="0" err="1">
                <a:latin typeface="Rockwell Extra Bold" panose="02060903040505020403" pitchFamily="18" charset="0"/>
              </a:rPr>
              <a:t>Placzek</a:t>
            </a:r>
            <a:endParaRPr lang="en-US" sz="4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146020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309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2016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200" dirty="0">
                <a:latin typeface="Rockwell Extra Bold" panose="02060903040505020403" pitchFamily="18" charset="0"/>
              </a:rPr>
              <a:t>Sonny C. </a:t>
            </a:r>
            <a:r>
              <a:rPr lang="en-US" sz="4200" dirty="0" err="1">
                <a:latin typeface="Rockwell Extra Bold" panose="02060903040505020403" pitchFamily="18" charset="0"/>
              </a:rPr>
              <a:t>Yarbro</a:t>
            </a:r>
            <a:endParaRPr lang="en-US" sz="4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200" dirty="0">
                <a:latin typeface="Rockwell Extra Bold" panose="02060903040505020403" pitchFamily="18" charset="0"/>
              </a:rPr>
              <a:t>Charlie Moore</a:t>
            </a:r>
          </a:p>
          <a:p>
            <a:pPr algn="ctr"/>
            <a:r>
              <a:rPr lang="en-US" sz="4200" dirty="0">
                <a:latin typeface="Rockwell Extra Bold" panose="02060903040505020403" pitchFamily="18" charset="0"/>
              </a:rPr>
              <a:t>Robert </a:t>
            </a:r>
            <a:r>
              <a:rPr lang="en-US" sz="4200" dirty="0" err="1">
                <a:latin typeface="Rockwell Extra Bold" panose="02060903040505020403" pitchFamily="18" charset="0"/>
              </a:rPr>
              <a:t>Hellowell</a:t>
            </a:r>
            <a:endParaRPr lang="en-US" sz="4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200" dirty="0">
                <a:latin typeface="Rockwell Extra Bold" panose="02060903040505020403" pitchFamily="18" charset="0"/>
              </a:rPr>
              <a:t>William L. </a:t>
            </a:r>
            <a:r>
              <a:rPr lang="en-US" sz="4200" dirty="0" err="1">
                <a:latin typeface="Rockwell Extra Bold" panose="02060903040505020403" pitchFamily="18" charset="0"/>
              </a:rPr>
              <a:t>Mowry</a:t>
            </a:r>
            <a:endParaRPr lang="en-US" sz="4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200" dirty="0">
                <a:latin typeface="Rockwell Extra Bold" panose="02060903040505020403" pitchFamily="18" charset="0"/>
              </a:rPr>
              <a:t>Mario Catalano</a:t>
            </a:r>
          </a:p>
          <a:p>
            <a:pPr algn="ctr"/>
            <a:r>
              <a:rPr lang="en-US" sz="4200" dirty="0">
                <a:latin typeface="Rockwell Extra Bold" panose="02060903040505020403" pitchFamily="18" charset="0"/>
              </a:rPr>
              <a:t>French Shannon</a:t>
            </a:r>
          </a:p>
          <a:p>
            <a:pPr algn="ctr"/>
            <a:r>
              <a:rPr lang="en-US" sz="4200" dirty="0">
                <a:latin typeface="Rockwell Extra Bold" panose="02060903040505020403" pitchFamily="18" charset="0"/>
              </a:rPr>
              <a:t>John P. </a:t>
            </a:r>
            <a:r>
              <a:rPr lang="en-US" sz="4200" dirty="0" err="1">
                <a:latin typeface="Rockwell Extra Bold" panose="02060903040505020403" pitchFamily="18" charset="0"/>
              </a:rPr>
              <a:t>Criscuolo</a:t>
            </a:r>
            <a:endParaRPr lang="en-US" sz="42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200" dirty="0">
                <a:latin typeface="Rockwell Extra Bold" panose="02060903040505020403" pitchFamily="18" charset="0"/>
              </a:rPr>
              <a:t>Barbara Stanley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51796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2017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Wallace </a:t>
            </a:r>
            <a:r>
              <a:rPr lang="en-US" sz="4800" dirty="0" err="1">
                <a:latin typeface="Rockwell Extra Bold" panose="02060903040505020403" pitchFamily="18" charset="0"/>
              </a:rPr>
              <a:t>Sharrett</a:t>
            </a:r>
            <a:endParaRPr lang="en-US" sz="4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Ken </a:t>
            </a:r>
            <a:r>
              <a:rPr lang="en-US" sz="4800" dirty="0" err="1">
                <a:latin typeface="Rockwell Extra Bold" panose="02060903040505020403" pitchFamily="18" charset="0"/>
              </a:rPr>
              <a:t>Albury</a:t>
            </a:r>
            <a:endParaRPr lang="en-US" sz="4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Duane Schultz</a:t>
            </a: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Cheryl </a:t>
            </a:r>
            <a:r>
              <a:rPr lang="en-US" sz="4800" dirty="0" err="1">
                <a:latin typeface="Rockwell Extra Bold" panose="02060903040505020403" pitchFamily="18" charset="0"/>
              </a:rPr>
              <a:t>Asman</a:t>
            </a:r>
            <a:endParaRPr lang="en-US" sz="4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Edward </a:t>
            </a:r>
            <a:r>
              <a:rPr lang="en-US" sz="4800" dirty="0" err="1">
                <a:latin typeface="Rockwell Extra Bold" panose="02060903040505020403" pitchFamily="18" charset="0"/>
              </a:rPr>
              <a:t>Zablocki</a:t>
            </a:r>
            <a:endParaRPr lang="en-US" sz="4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800" dirty="0">
                <a:latin typeface="Rockwell Extra Bold" panose="02060903040505020403" pitchFamily="18" charset="0"/>
              </a:rPr>
              <a:t>Dale </a:t>
            </a:r>
            <a:r>
              <a:rPr lang="en-US" sz="4800" dirty="0" err="1">
                <a:latin typeface="Rockwell Extra Bold" panose="02060903040505020403" pitchFamily="18" charset="0"/>
              </a:rPr>
              <a:t>Lueck</a:t>
            </a:r>
            <a:endParaRPr lang="en-US" sz="48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1044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2018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Robert </a:t>
            </a:r>
            <a:r>
              <a:rPr lang="en-US" sz="2800" dirty="0" err="1">
                <a:latin typeface="Rockwell Extra Bold" panose="02060903040505020403" pitchFamily="18" charset="0"/>
              </a:rPr>
              <a:t>Calbert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Eugene </a:t>
            </a:r>
            <a:r>
              <a:rPr lang="en-US" sz="2800" dirty="0" err="1">
                <a:latin typeface="Rockwell Extra Bold" panose="02060903040505020403" pitchFamily="18" charset="0"/>
              </a:rPr>
              <a:t>Mullenite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Edward </a:t>
            </a:r>
            <a:r>
              <a:rPr lang="en-US" sz="2800" dirty="0" err="1">
                <a:latin typeface="Rockwell Extra Bold" panose="02060903040505020403" pitchFamily="18" charset="0"/>
              </a:rPr>
              <a:t>Dombroski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Maureen </a:t>
            </a:r>
            <a:r>
              <a:rPr lang="en-US" sz="2800" dirty="0" err="1">
                <a:latin typeface="Rockwell Extra Bold" panose="02060903040505020403" pitchFamily="18" charset="0"/>
              </a:rPr>
              <a:t>Litsch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John Evans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Melvyn Miller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Jay Taber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Ken </a:t>
            </a:r>
            <a:r>
              <a:rPr lang="en-US" sz="2800" dirty="0" err="1">
                <a:latin typeface="Rockwell Extra Bold" panose="02060903040505020403" pitchFamily="18" charset="0"/>
              </a:rPr>
              <a:t>Todero</a:t>
            </a:r>
            <a:endParaRPr lang="en-US" sz="2800" dirty="0">
              <a:latin typeface="Rockwell Extra Bold" panose="02060903040505020403" pitchFamily="18" charset="0"/>
            </a:endParaRP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Wayne Bragg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Harold E. Grady </a:t>
            </a:r>
            <a:r>
              <a:rPr lang="en-US" sz="2800" dirty="0" smtClean="0">
                <a:latin typeface="Rockwell Extra Bold" panose="02060903040505020403" pitchFamily="18" charset="0"/>
              </a:rPr>
              <a:t>JR, </a:t>
            </a:r>
            <a:r>
              <a:rPr lang="en-US" sz="2800" dirty="0">
                <a:latin typeface="Rockwell Extra Bold" panose="02060903040505020403" pitchFamily="18" charset="0"/>
              </a:rPr>
              <a:t>PDD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Gary Curtis</a:t>
            </a:r>
          </a:p>
          <a:p>
            <a:pPr algn="ctr"/>
            <a:r>
              <a:rPr lang="en-US" sz="2800" dirty="0">
                <a:latin typeface="Rockwell Extra Bold" panose="02060903040505020403" pitchFamily="18" charset="0"/>
              </a:rPr>
              <a:t>Edward </a:t>
            </a:r>
            <a:r>
              <a:rPr lang="en-US" sz="2800" dirty="0" err="1">
                <a:latin typeface="Rockwell Extra Bold" panose="02060903040505020403" pitchFamily="18" charset="0"/>
              </a:rPr>
              <a:t>Trainor</a:t>
            </a:r>
            <a:endParaRPr lang="en-US" sz="28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85151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1971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EDW. Bailey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W.S. Coffman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JOC. </a:t>
            </a:r>
            <a:r>
              <a:rPr lang="en-US" sz="3600" dirty="0" err="1">
                <a:latin typeface="Rockwell Extra Bold" panose="02060903040505020403" pitchFamily="18" charset="0"/>
              </a:rPr>
              <a:t>Capobianco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J.H. </a:t>
            </a:r>
            <a:r>
              <a:rPr lang="en-US" sz="3600" dirty="0" err="1">
                <a:latin typeface="Rockwell Extra Bold" panose="02060903040505020403" pitchFamily="18" charset="0"/>
              </a:rPr>
              <a:t>Basch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49734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53"/>
    </mc:Choice>
    <mc:Fallback xmlns="">
      <p:transition xmlns:p14="http://schemas.microsoft.com/office/powerpoint/2010/main" spd="slow" advTm="8953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2019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Terry Hunter</a:t>
            </a: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Harold </a:t>
            </a:r>
            <a:r>
              <a:rPr lang="en-US" sz="4000" dirty="0" err="1">
                <a:latin typeface="Rockwell Extra Bold" panose="02060903040505020403" pitchFamily="18" charset="0"/>
              </a:rPr>
              <a:t>Sherritt</a:t>
            </a:r>
            <a:endParaRPr lang="en-US" sz="4000" dirty="0">
              <a:latin typeface="Rockwell Extra Bold" panose="02060903040505020403" pitchFamily="18" charset="0"/>
            </a:endParaRP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Roy Anderson</a:t>
            </a: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Jean Girard</a:t>
            </a: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Vera Taylor</a:t>
            </a: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Edward Amos</a:t>
            </a: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Martha Turk</a:t>
            </a:r>
          </a:p>
          <a:p>
            <a:pPr algn="ctr"/>
            <a:r>
              <a:rPr lang="en-US" sz="4000" dirty="0">
                <a:latin typeface="Rockwell Extra Bold" panose="02060903040505020403" pitchFamily="18" charset="0"/>
              </a:rPr>
              <a:t> Carol </a:t>
            </a:r>
            <a:r>
              <a:rPr lang="en-US" sz="4000" dirty="0" err="1">
                <a:latin typeface="Rockwell Extra Bold" panose="02060903040505020403" pitchFamily="18" charset="0"/>
              </a:rPr>
              <a:t>Lopata</a:t>
            </a:r>
            <a:endParaRPr lang="en-US" sz="40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74294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2020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Timothy Dorsey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Philip J. Ferrari, PDD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James Robert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Helen Smith </a:t>
            </a:r>
            <a:r>
              <a:rPr lang="en-US" sz="3600" dirty="0" err="1">
                <a:latin typeface="Rockwell Extra Bold" panose="02060903040505020403" pitchFamily="18" charset="0"/>
              </a:rPr>
              <a:t>Lueck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Raymond A. </a:t>
            </a:r>
            <a:r>
              <a:rPr lang="en-US" sz="3600" dirty="0" err="1">
                <a:latin typeface="Rockwell Extra Bold" panose="02060903040505020403" pitchFamily="18" charset="0"/>
              </a:rPr>
              <a:t>Radkiewkz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Michael Marion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William Erickson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Richard </a:t>
            </a:r>
            <a:r>
              <a:rPr lang="en-US" sz="3600" dirty="0" err="1">
                <a:latin typeface="Rockwell Extra Bold" panose="02060903040505020403" pitchFamily="18" charset="0"/>
              </a:rPr>
              <a:t>Enkilng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W. </a:t>
            </a:r>
            <a:r>
              <a:rPr lang="en-US" sz="3600" dirty="0" err="1" smtClean="0">
                <a:latin typeface="Rockwell Extra Bold" panose="02060903040505020403" pitchFamily="18" charset="0"/>
              </a:rPr>
              <a:t>Cann</a:t>
            </a:r>
            <a:r>
              <a:rPr lang="en-US" sz="3600" dirty="0">
                <a:latin typeface="Rockwell Extra Bold" panose="02060903040505020403" pitchFamily="18" charset="0"/>
              </a:rPr>
              <a:t> </a:t>
            </a:r>
            <a:r>
              <a:rPr lang="en-US" sz="3600" dirty="0" err="1" smtClean="0">
                <a:latin typeface="Rockwell Extra Bold" panose="02060903040505020403" pitchFamily="18" charset="0"/>
              </a:rPr>
              <a:t>Jr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171825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2021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Paul </a:t>
            </a:r>
            <a:r>
              <a:rPr lang="en-US" sz="3600" dirty="0" err="1">
                <a:latin typeface="Rockwell Extra Bold" panose="02060903040505020403" pitchFamily="18" charset="0"/>
              </a:rPr>
              <a:t>Jurskis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Michael Malloy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Ronnie Brown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Richard Burns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Ellis Greenberg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Jack Cahill PER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William Smith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William Hobart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</a:t>
            </a:r>
            <a:r>
              <a:rPr lang="en-US" sz="3600" dirty="0" err="1">
                <a:latin typeface="Rockwell Extra Bold" panose="02060903040505020403" pitchFamily="18" charset="0"/>
              </a:rPr>
              <a:t>Vicent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422691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2022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4400" dirty="0">
                <a:latin typeface="Rockwell Extra Bold" panose="02060903040505020403" pitchFamily="18" charset="0"/>
              </a:rPr>
              <a:t>Jody </a:t>
            </a:r>
            <a:r>
              <a:rPr lang="en-US" sz="4400" dirty="0" smtClean="0">
                <a:latin typeface="Rockwell Extra Bold" panose="02060903040505020403" pitchFamily="18" charset="0"/>
              </a:rPr>
              <a:t>Ray</a:t>
            </a:r>
          </a:p>
          <a:p>
            <a:pPr algn="ctr"/>
            <a:r>
              <a:rPr lang="en-US" sz="4400" dirty="0" smtClean="0">
                <a:latin typeface="Rockwell Extra Bold" panose="02060903040505020403" pitchFamily="18" charset="0"/>
              </a:rPr>
              <a:t>Grace Bond</a:t>
            </a:r>
          </a:p>
          <a:p>
            <a:pPr algn="ctr"/>
            <a:r>
              <a:rPr lang="en-US" sz="4400" dirty="0" smtClean="0">
                <a:latin typeface="Rockwell Extra Bold" panose="02060903040505020403" pitchFamily="18" charset="0"/>
              </a:rPr>
              <a:t>David Campbell</a:t>
            </a:r>
            <a:endParaRPr lang="en-US" sz="44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69168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1972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Frank O'Brian SR.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Albert </a:t>
            </a:r>
            <a:r>
              <a:rPr lang="en-US" sz="3600" dirty="0" err="1">
                <a:latin typeface="Rockwell Extra Bold" panose="02060903040505020403" pitchFamily="18" charset="0"/>
              </a:rPr>
              <a:t>Koren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F.R. Hawkes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Rodger Haller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J.T. Lynch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Joseph Mercier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93545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067"/>
    </mc:Choice>
    <mc:Fallback xmlns="">
      <p:transition xmlns:p14="http://schemas.microsoft.com/office/powerpoint/2010/main" spd="slow" advTm="1306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1973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 smtClean="0">
                <a:latin typeface="Rockwell Extra Bold" panose="02060903040505020403" pitchFamily="18" charset="0"/>
              </a:rPr>
              <a:t>Vincent </a:t>
            </a:r>
            <a:r>
              <a:rPr lang="en-US" sz="3600" dirty="0">
                <a:latin typeface="Rockwell Extra Bold" panose="02060903040505020403" pitchFamily="18" charset="0"/>
              </a:rPr>
              <a:t>Cronin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C.E. Barnaby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Chas Pogue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Alfred Gagne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Fred Hogan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</a:t>
            </a:r>
            <a:r>
              <a:rPr lang="en-US" sz="3600" dirty="0" err="1">
                <a:latin typeface="Rockwell Extra Bold" panose="02060903040505020403" pitchFamily="18" charset="0"/>
              </a:rPr>
              <a:t>Berky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43963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1974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L.W. Ackerman</a:t>
            </a: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Frank Smith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355685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037079B-264E-44C7-B554-C95856DFAFF8}"/>
              </a:ext>
            </a:extLst>
          </p:cNvPr>
          <p:cNvSpPr txBox="1"/>
          <p:nvPr/>
        </p:nvSpPr>
        <p:spPr>
          <a:xfrm>
            <a:off x="117598" y="400126"/>
            <a:ext cx="1168229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dashLongHeavy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Rockwell Extra Bold" panose="02060903040505020403" pitchFamily="18" charset="0"/>
              </a:rPr>
              <a:t>1975</a:t>
            </a:r>
          </a:p>
          <a:p>
            <a:pPr algn="ctr"/>
            <a:endParaRPr lang="en-US" sz="2000" u="dashLongHeavy" dirty="0" smtClean="0">
              <a:solidFill>
                <a:schemeClr val="accent4">
                  <a:lumMod val="40000"/>
                  <a:lumOff val="60000"/>
                </a:schemeClr>
              </a:solidFill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A. </a:t>
            </a:r>
            <a:r>
              <a:rPr lang="en-US" sz="3600" dirty="0" err="1">
                <a:latin typeface="Rockwell Extra Bold" panose="02060903040505020403" pitchFamily="18" charset="0"/>
              </a:rPr>
              <a:t>Balardini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Joe </a:t>
            </a:r>
            <a:r>
              <a:rPr lang="en-US" sz="3600" dirty="0" err="1">
                <a:latin typeface="Rockwell Extra Bold" panose="02060903040505020403" pitchFamily="18" charset="0"/>
              </a:rPr>
              <a:t>Zydel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Tony </a:t>
            </a:r>
            <a:r>
              <a:rPr lang="en-US" sz="3600" dirty="0" err="1">
                <a:latin typeface="Rockwell Extra Bold" panose="02060903040505020403" pitchFamily="18" charset="0"/>
              </a:rPr>
              <a:t>Degregorio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</a:t>
            </a:r>
            <a:r>
              <a:rPr lang="en-US" sz="3600" dirty="0" err="1">
                <a:latin typeface="Rockwell Extra Bold" panose="02060903040505020403" pitchFamily="18" charset="0"/>
              </a:rPr>
              <a:t>Skiber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John </a:t>
            </a:r>
            <a:r>
              <a:rPr lang="en-US" sz="3600" dirty="0" err="1">
                <a:latin typeface="Rockwell Extra Bold" panose="02060903040505020403" pitchFamily="18" charset="0"/>
              </a:rPr>
              <a:t>Gercak</a:t>
            </a:r>
            <a:endParaRPr lang="en-US" sz="3600" dirty="0">
              <a:latin typeface="Rockwell Extra Bold" panose="02060903040505020403" pitchFamily="18" charset="0"/>
            </a:endParaRPr>
          </a:p>
          <a:p>
            <a:pPr algn="ctr"/>
            <a:r>
              <a:rPr lang="en-US" sz="3600" dirty="0">
                <a:latin typeface="Rockwell Extra Bold" panose="02060903040505020403" pitchFamily="18" charset="0"/>
              </a:rPr>
              <a:t>Roy </a:t>
            </a:r>
            <a:r>
              <a:rPr lang="en-US" sz="3600" dirty="0" err="1">
                <a:latin typeface="Rockwell Extra Bold" panose="02060903040505020403" pitchFamily="18" charset="0"/>
              </a:rPr>
              <a:t>Parkins</a:t>
            </a:r>
            <a:endParaRPr lang="en-US" sz="3600" dirty="0">
              <a:latin typeface="Rockwell Extra Bold" panose="020609030405050204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073890B-C06D-46E9-88EE-A6ABDF29E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3063" y="91050"/>
            <a:ext cx="2180579" cy="2260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4488" y="5236678"/>
            <a:ext cx="272546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adley Hand Bold"/>
                <a:cs typeface="Bradley Hand Bold"/>
              </a:rPr>
              <a:t>An Elk is never forgotten, never forsaken</a:t>
            </a:r>
            <a:endParaRPr lang="en-US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99182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2303</TotalTime>
  <Words>1643</Words>
  <Application>Microsoft Macintosh PowerPoint</Application>
  <PresentationFormat>Custom</PresentationFormat>
  <Paragraphs>584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Black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Davie Lodge 1798 7369 Davie Road Ext Hollywood, FL 33024 (954) 584-2232</dc:title>
  <dc:creator>A054188</dc:creator>
  <cp:lastModifiedBy>Jim Blanchard</cp:lastModifiedBy>
  <cp:revision>134</cp:revision>
  <cp:lastPrinted>2022-03-01T22:27:49Z</cp:lastPrinted>
  <dcterms:created xsi:type="dcterms:W3CDTF">2021-08-23T14:02:19Z</dcterms:created>
  <dcterms:modified xsi:type="dcterms:W3CDTF">2022-05-04T20:03:21Z</dcterms:modified>
</cp:coreProperties>
</file>